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7" r:id="rId2"/>
  </p:sldMasterIdLst>
  <p:notesMasterIdLst>
    <p:notesMasterId r:id="rId50"/>
  </p:notesMasterIdLst>
  <p:handoutMasterIdLst>
    <p:handoutMasterId r:id="rId51"/>
  </p:handoutMasterIdLst>
  <p:sldIdLst>
    <p:sldId id="256" r:id="rId3"/>
    <p:sldId id="257" r:id="rId4"/>
    <p:sldId id="290" r:id="rId5"/>
    <p:sldId id="268" r:id="rId6"/>
    <p:sldId id="270" r:id="rId7"/>
    <p:sldId id="266" r:id="rId8"/>
    <p:sldId id="269" r:id="rId9"/>
    <p:sldId id="291" r:id="rId10"/>
    <p:sldId id="277" r:id="rId11"/>
    <p:sldId id="271" r:id="rId12"/>
    <p:sldId id="272" r:id="rId13"/>
    <p:sldId id="273" r:id="rId14"/>
    <p:sldId id="274" r:id="rId15"/>
    <p:sldId id="292" r:id="rId16"/>
    <p:sldId id="275" r:id="rId17"/>
    <p:sldId id="293" r:id="rId18"/>
    <p:sldId id="281" r:id="rId19"/>
    <p:sldId id="264" r:id="rId20"/>
    <p:sldId id="276" r:id="rId21"/>
    <p:sldId id="278" r:id="rId22"/>
    <p:sldId id="282" r:id="rId23"/>
    <p:sldId id="294" r:id="rId24"/>
    <p:sldId id="284" r:id="rId25"/>
    <p:sldId id="283" r:id="rId26"/>
    <p:sldId id="286" r:id="rId27"/>
    <p:sldId id="285" r:id="rId28"/>
    <p:sldId id="299" r:id="rId29"/>
    <p:sldId id="295" r:id="rId30"/>
    <p:sldId id="279" r:id="rId31"/>
    <p:sldId id="297" r:id="rId32"/>
    <p:sldId id="287" r:id="rId33"/>
    <p:sldId id="288" r:id="rId34"/>
    <p:sldId id="289" r:id="rId35"/>
    <p:sldId id="298" r:id="rId36"/>
    <p:sldId id="296" r:id="rId37"/>
    <p:sldId id="303" r:id="rId38"/>
    <p:sldId id="306" r:id="rId39"/>
    <p:sldId id="305" r:id="rId40"/>
    <p:sldId id="307" r:id="rId41"/>
    <p:sldId id="308" r:id="rId42"/>
    <p:sldId id="309" r:id="rId43"/>
    <p:sldId id="280" r:id="rId44"/>
    <p:sldId id="312" r:id="rId45"/>
    <p:sldId id="311" r:id="rId46"/>
    <p:sldId id="300" r:id="rId47"/>
    <p:sldId id="313" r:id="rId48"/>
    <p:sldId id="302" r:id="rId4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83C"/>
    <a:srgbClr val="00285F"/>
    <a:srgbClr val="003C7D"/>
    <a:srgbClr val="00A8E4"/>
    <a:srgbClr val="E6E6E6"/>
    <a:srgbClr val="DBF1FA"/>
    <a:srgbClr val="84D0F0"/>
    <a:srgbClr val="555555"/>
    <a:srgbClr val="A9E2FF"/>
    <a:srgbClr val="005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3957" autoAdjust="0"/>
  </p:normalViewPr>
  <p:slideViewPr>
    <p:cSldViewPr snapToGrid="0">
      <p:cViewPr varScale="1">
        <p:scale>
          <a:sx n="113" d="100"/>
          <a:sy n="113" d="100"/>
        </p:scale>
        <p:origin x="5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0" d="100"/>
          <a:sy n="50" d="100"/>
        </p:scale>
        <p:origin x="2886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C2E9D-300F-4503-82C0-3C4C466BEB4A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5EF3ADDE-07D5-4036-9D51-AC6EDD165D96}">
      <dgm:prSet phldrT="[Tekst]"/>
      <dgm:spPr/>
      <dgm:t>
        <a:bodyPr/>
        <a:lstStyle/>
        <a:p>
          <a:r>
            <a:rPr lang="pl-PL" dirty="0"/>
            <a:t>Uczenie maszynowe</a:t>
          </a:r>
        </a:p>
      </dgm:t>
    </dgm:pt>
    <dgm:pt modelId="{8E005122-8771-4B83-B86A-5F020CF7F46E}" type="parTrans" cxnId="{B386C8D6-A77F-40E1-92A8-76A73E9311A0}">
      <dgm:prSet/>
      <dgm:spPr/>
      <dgm:t>
        <a:bodyPr/>
        <a:lstStyle/>
        <a:p>
          <a:endParaRPr lang="pl-PL"/>
        </a:p>
      </dgm:t>
    </dgm:pt>
    <dgm:pt modelId="{82F1B138-AC82-40B1-936F-4CD9F27A5A9A}" type="sibTrans" cxnId="{B386C8D6-A77F-40E1-92A8-76A73E9311A0}">
      <dgm:prSet/>
      <dgm:spPr/>
      <dgm:t>
        <a:bodyPr/>
        <a:lstStyle/>
        <a:p>
          <a:endParaRPr lang="pl-PL"/>
        </a:p>
      </dgm:t>
    </dgm:pt>
    <dgm:pt modelId="{AEF4BD0A-8C4F-4477-9CF4-BA3605DFF724}">
      <dgm:prSet phldrT="[Tekst]"/>
      <dgm:spPr/>
      <dgm:t>
        <a:bodyPr/>
        <a:lstStyle/>
        <a:p>
          <a:r>
            <a:rPr lang="pl-PL" dirty="0"/>
            <a:t>Nadzorowane (</a:t>
          </a:r>
          <a:r>
            <a:rPr lang="pl-PL" dirty="0" err="1"/>
            <a:t>supervised</a:t>
          </a:r>
          <a:r>
            <a:rPr lang="pl-PL" dirty="0"/>
            <a:t>)</a:t>
          </a:r>
        </a:p>
      </dgm:t>
    </dgm:pt>
    <dgm:pt modelId="{A66E92D7-1707-4F9E-A9BC-BC3191ABE6A5}" type="parTrans" cxnId="{B8C896B6-49B9-4A34-A0CC-AFEC19AEE589}">
      <dgm:prSet/>
      <dgm:spPr/>
      <dgm:t>
        <a:bodyPr/>
        <a:lstStyle/>
        <a:p>
          <a:endParaRPr lang="pl-PL"/>
        </a:p>
      </dgm:t>
    </dgm:pt>
    <dgm:pt modelId="{27AF7D31-7843-4F99-B095-69520B4B3639}" type="sibTrans" cxnId="{B8C896B6-49B9-4A34-A0CC-AFEC19AEE589}">
      <dgm:prSet/>
      <dgm:spPr/>
      <dgm:t>
        <a:bodyPr/>
        <a:lstStyle/>
        <a:p>
          <a:endParaRPr lang="pl-PL"/>
        </a:p>
      </dgm:t>
    </dgm:pt>
    <dgm:pt modelId="{DD003120-5B5A-45AF-BA07-782D79555424}">
      <dgm:prSet phldrT="[Tekst]"/>
      <dgm:spPr/>
      <dgm:t>
        <a:bodyPr/>
        <a:lstStyle/>
        <a:p>
          <a:r>
            <a:rPr lang="pl-PL" dirty="0"/>
            <a:t>Nienadzorowane (</a:t>
          </a:r>
          <a:r>
            <a:rPr lang="pl-PL" dirty="0" err="1"/>
            <a:t>unsupervised</a:t>
          </a:r>
          <a:r>
            <a:rPr lang="pl-PL" dirty="0"/>
            <a:t>)</a:t>
          </a:r>
        </a:p>
      </dgm:t>
    </dgm:pt>
    <dgm:pt modelId="{A759CECA-33D5-43BB-9C63-D1255944B071}" type="parTrans" cxnId="{ECA301DD-FEB8-4C6F-BABA-D14E1CE83E3E}">
      <dgm:prSet/>
      <dgm:spPr/>
      <dgm:t>
        <a:bodyPr/>
        <a:lstStyle/>
        <a:p>
          <a:endParaRPr lang="pl-PL"/>
        </a:p>
      </dgm:t>
    </dgm:pt>
    <dgm:pt modelId="{DF7EEC1C-FD0D-4B02-ADA9-60B3FCE88074}" type="sibTrans" cxnId="{ECA301DD-FEB8-4C6F-BABA-D14E1CE83E3E}">
      <dgm:prSet/>
      <dgm:spPr/>
      <dgm:t>
        <a:bodyPr/>
        <a:lstStyle/>
        <a:p>
          <a:endParaRPr lang="pl-PL"/>
        </a:p>
      </dgm:t>
    </dgm:pt>
    <dgm:pt modelId="{F593A742-AB71-4672-A4D5-961C2CE6C673}">
      <dgm:prSet phldrT="[Tekst]"/>
      <dgm:spPr/>
      <dgm:t>
        <a:bodyPr/>
        <a:lstStyle/>
        <a:p>
          <a:r>
            <a:rPr lang="pl-PL" dirty="0"/>
            <a:t>Przez wzmacnianie (</a:t>
          </a:r>
          <a:r>
            <a:rPr lang="pl-PL" dirty="0" err="1"/>
            <a:t>reinforced</a:t>
          </a:r>
          <a:r>
            <a:rPr lang="pl-PL" dirty="0"/>
            <a:t>)</a:t>
          </a:r>
        </a:p>
      </dgm:t>
    </dgm:pt>
    <dgm:pt modelId="{A1CDC481-0E23-4C08-BF88-D209368363A1}" type="sibTrans" cxnId="{13A8C92F-E852-4B9A-AAE8-76CFDCAD5875}">
      <dgm:prSet/>
      <dgm:spPr/>
      <dgm:t>
        <a:bodyPr/>
        <a:lstStyle/>
        <a:p>
          <a:endParaRPr lang="pl-PL"/>
        </a:p>
      </dgm:t>
    </dgm:pt>
    <dgm:pt modelId="{D906801E-2082-434E-9973-1EDB0261D6AE}" type="parTrans" cxnId="{13A8C92F-E852-4B9A-AAE8-76CFDCAD5875}">
      <dgm:prSet/>
      <dgm:spPr/>
      <dgm:t>
        <a:bodyPr/>
        <a:lstStyle/>
        <a:p>
          <a:endParaRPr lang="pl-PL"/>
        </a:p>
      </dgm:t>
    </dgm:pt>
    <dgm:pt modelId="{E06A86E5-EDC0-48B9-BFF0-44B773B6B866}">
      <dgm:prSet phldrT="[Tekst]"/>
      <dgm:spPr/>
      <dgm:t>
        <a:bodyPr/>
        <a:lstStyle/>
        <a:p>
          <a:r>
            <a:rPr lang="pl-PL" dirty="0"/>
            <a:t>Przewidywanie wartości ciągłej</a:t>
          </a:r>
        </a:p>
      </dgm:t>
    </dgm:pt>
    <dgm:pt modelId="{E194C912-02C3-424A-BAF5-C23A7AE8BC87}" type="parTrans" cxnId="{6C0D02EC-82DC-49C8-8B39-AE95BA24F6B4}">
      <dgm:prSet/>
      <dgm:spPr/>
      <dgm:t>
        <a:bodyPr/>
        <a:lstStyle/>
        <a:p>
          <a:endParaRPr lang="pl-PL"/>
        </a:p>
      </dgm:t>
    </dgm:pt>
    <dgm:pt modelId="{4D28BB76-74E7-4376-856C-DBB525119F40}" type="sibTrans" cxnId="{6C0D02EC-82DC-49C8-8B39-AE95BA24F6B4}">
      <dgm:prSet/>
      <dgm:spPr/>
      <dgm:t>
        <a:bodyPr/>
        <a:lstStyle/>
        <a:p>
          <a:endParaRPr lang="pl-PL"/>
        </a:p>
      </dgm:t>
    </dgm:pt>
    <dgm:pt modelId="{D085FED8-9C9D-4A27-B20D-029ED8C5D3DD}">
      <dgm:prSet phldrT="[Tekst]"/>
      <dgm:spPr/>
      <dgm:t>
        <a:bodyPr/>
        <a:lstStyle/>
        <a:p>
          <a:r>
            <a:rPr lang="pl-PL" dirty="0"/>
            <a:t>Przewidywanie klasy</a:t>
          </a:r>
        </a:p>
      </dgm:t>
    </dgm:pt>
    <dgm:pt modelId="{24766076-1806-4EDA-9C10-0662E92304FF}" type="parTrans" cxnId="{FAC7C54F-5A89-4E18-A286-36529BA827A5}">
      <dgm:prSet/>
      <dgm:spPr/>
      <dgm:t>
        <a:bodyPr/>
        <a:lstStyle/>
        <a:p>
          <a:endParaRPr lang="pl-PL"/>
        </a:p>
      </dgm:t>
    </dgm:pt>
    <dgm:pt modelId="{0F4A2749-DC87-4334-8035-6113AEF1FE6C}" type="sibTrans" cxnId="{FAC7C54F-5A89-4E18-A286-36529BA827A5}">
      <dgm:prSet/>
      <dgm:spPr/>
      <dgm:t>
        <a:bodyPr/>
        <a:lstStyle/>
        <a:p>
          <a:endParaRPr lang="pl-PL"/>
        </a:p>
      </dgm:t>
    </dgm:pt>
    <dgm:pt modelId="{FC5BCA5C-3F17-4F84-B1FC-0CC614846781}">
      <dgm:prSet phldrT="[Tekst]"/>
      <dgm:spPr/>
      <dgm:t>
        <a:bodyPr/>
        <a:lstStyle/>
        <a:p>
          <a:r>
            <a:rPr lang="pl-PL" dirty="0"/>
            <a:t>Klasteryzacja</a:t>
          </a:r>
        </a:p>
      </dgm:t>
    </dgm:pt>
    <dgm:pt modelId="{D4F0E033-FB2C-4B09-BFB2-067B80335167}" type="parTrans" cxnId="{5C7AC039-91F5-46C9-A850-29FC29480037}">
      <dgm:prSet/>
      <dgm:spPr/>
      <dgm:t>
        <a:bodyPr/>
        <a:lstStyle/>
        <a:p>
          <a:endParaRPr lang="pl-PL"/>
        </a:p>
      </dgm:t>
    </dgm:pt>
    <dgm:pt modelId="{8B927749-CD8F-4A29-B86F-4D41F100A779}" type="sibTrans" cxnId="{5C7AC039-91F5-46C9-A850-29FC29480037}">
      <dgm:prSet/>
      <dgm:spPr/>
      <dgm:t>
        <a:bodyPr/>
        <a:lstStyle/>
        <a:p>
          <a:endParaRPr lang="pl-PL"/>
        </a:p>
      </dgm:t>
    </dgm:pt>
    <dgm:pt modelId="{761C74BC-A782-47C7-A053-1C76B494B743}">
      <dgm:prSet phldrT="[Tekst]"/>
      <dgm:spPr/>
      <dgm:t>
        <a:bodyPr/>
        <a:lstStyle/>
        <a:p>
          <a:r>
            <a:rPr lang="pl-PL" dirty="0"/>
            <a:t>Redukcja wymiarów</a:t>
          </a:r>
        </a:p>
      </dgm:t>
    </dgm:pt>
    <dgm:pt modelId="{A7C61A61-162C-4019-AA18-C5FDEED33D67}" type="parTrans" cxnId="{BDF1354E-CAD9-4ED5-80B1-F66030577D1E}">
      <dgm:prSet/>
      <dgm:spPr/>
      <dgm:t>
        <a:bodyPr/>
        <a:lstStyle/>
        <a:p>
          <a:endParaRPr lang="pl-PL"/>
        </a:p>
      </dgm:t>
    </dgm:pt>
    <dgm:pt modelId="{DB468B15-63F9-47E3-BB1B-4545D36B4579}" type="sibTrans" cxnId="{BDF1354E-CAD9-4ED5-80B1-F66030577D1E}">
      <dgm:prSet/>
      <dgm:spPr/>
      <dgm:t>
        <a:bodyPr/>
        <a:lstStyle/>
        <a:p>
          <a:endParaRPr lang="pl-PL"/>
        </a:p>
      </dgm:t>
    </dgm:pt>
    <dgm:pt modelId="{518AE5B7-B637-408B-A99B-7A885F06F484}">
      <dgm:prSet phldrT="[Tekst]"/>
      <dgm:spPr/>
      <dgm:t>
        <a:bodyPr/>
        <a:lstStyle/>
        <a:p>
          <a:r>
            <a:rPr lang="pl-PL" dirty="0"/>
            <a:t>Uczenie głębokie (</a:t>
          </a:r>
          <a:r>
            <a:rPr lang="pl-PL" dirty="0" err="1"/>
            <a:t>deep</a:t>
          </a:r>
          <a:r>
            <a:rPr lang="pl-PL" dirty="0"/>
            <a:t> learning)</a:t>
          </a:r>
        </a:p>
      </dgm:t>
    </dgm:pt>
    <dgm:pt modelId="{893E4040-5002-4809-88B1-6C0E9831F6A5}" type="parTrans" cxnId="{B7149B13-626B-4055-990E-BF76E2ECA979}">
      <dgm:prSet/>
      <dgm:spPr/>
      <dgm:t>
        <a:bodyPr/>
        <a:lstStyle/>
        <a:p>
          <a:endParaRPr lang="pl-PL"/>
        </a:p>
      </dgm:t>
    </dgm:pt>
    <dgm:pt modelId="{7C3DD7AA-9AF3-4646-8B0C-660E263F2FB2}" type="sibTrans" cxnId="{B7149B13-626B-4055-990E-BF76E2ECA979}">
      <dgm:prSet/>
      <dgm:spPr/>
      <dgm:t>
        <a:bodyPr/>
        <a:lstStyle/>
        <a:p>
          <a:endParaRPr lang="pl-PL"/>
        </a:p>
      </dgm:t>
    </dgm:pt>
    <dgm:pt modelId="{19DA5BCE-B7D3-4170-9313-4B0CF711BFBE}" type="pres">
      <dgm:prSet presAssocID="{A97C2E9D-300F-4503-82C0-3C4C466BEB4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D95B806-9C63-461D-AEE9-742BD0DC5E9A}" type="pres">
      <dgm:prSet presAssocID="{5EF3ADDE-07D5-4036-9D51-AC6EDD165D96}" presName="hierRoot1" presStyleCnt="0">
        <dgm:presLayoutVars>
          <dgm:hierBranch val="init"/>
        </dgm:presLayoutVars>
      </dgm:prSet>
      <dgm:spPr/>
    </dgm:pt>
    <dgm:pt modelId="{9084554F-71C9-49E6-9581-C4A8726CA802}" type="pres">
      <dgm:prSet presAssocID="{5EF3ADDE-07D5-4036-9D51-AC6EDD165D96}" presName="rootComposite1" presStyleCnt="0"/>
      <dgm:spPr/>
    </dgm:pt>
    <dgm:pt modelId="{99D09C22-161C-4389-9857-1D76C43006DC}" type="pres">
      <dgm:prSet presAssocID="{5EF3ADDE-07D5-4036-9D51-AC6EDD165D96}" presName="rootText1" presStyleLbl="node0" presStyleIdx="0" presStyleCnt="1">
        <dgm:presLayoutVars>
          <dgm:chPref val="3"/>
        </dgm:presLayoutVars>
      </dgm:prSet>
      <dgm:spPr/>
    </dgm:pt>
    <dgm:pt modelId="{5ED242B6-2EEE-49B0-A759-4DE1CD04CA09}" type="pres">
      <dgm:prSet presAssocID="{5EF3ADDE-07D5-4036-9D51-AC6EDD165D96}" presName="rootConnector1" presStyleLbl="node1" presStyleIdx="0" presStyleCnt="0"/>
      <dgm:spPr/>
    </dgm:pt>
    <dgm:pt modelId="{0663B907-50E2-4C30-9867-72EC805A48AA}" type="pres">
      <dgm:prSet presAssocID="{5EF3ADDE-07D5-4036-9D51-AC6EDD165D96}" presName="hierChild2" presStyleCnt="0"/>
      <dgm:spPr/>
    </dgm:pt>
    <dgm:pt modelId="{F8E72E38-F993-4CCA-B567-DEC765FB44CD}" type="pres">
      <dgm:prSet presAssocID="{A66E92D7-1707-4F9E-A9BC-BC3191ABE6A5}" presName="Name37" presStyleLbl="parChTrans1D2" presStyleIdx="0" presStyleCnt="4"/>
      <dgm:spPr/>
    </dgm:pt>
    <dgm:pt modelId="{EF832475-C25F-4500-9997-59686C2370DD}" type="pres">
      <dgm:prSet presAssocID="{AEF4BD0A-8C4F-4477-9CF4-BA3605DFF724}" presName="hierRoot2" presStyleCnt="0">
        <dgm:presLayoutVars>
          <dgm:hierBranch val="init"/>
        </dgm:presLayoutVars>
      </dgm:prSet>
      <dgm:spPr/>
    </dgm:pt>
    <dgm:pt modelId="{BC2EAEB5-D9F7-40D1-A6A2-25C8C00AF6D3}" type="pres">
      <dgm:prSet presAssocID="{AEF4BD0A-8C4F-4477-9CF4-BA3605DFF724}" presName="rootComposite" presStyleCnt="0"/>
      <dgm:spPr/>
    </dgm:pt>
    <dgm:pt modelId="{6A73FA7A-1C50-47A4-B33F-D299B8976858}" type="pres">
      <dgm:prSet presAssocID="{AEF4BD0A-8C4F-4477-9CF4-BA3605DFF724}" presName="rootText" presStyleLbl="node2" presStyleIdx="0" presStyleCnt="4">
        <dgm:presLayoutVars>
          <dgm:chPref val="3"/>
        </dgm:presLayoutVars>
      </dgm:prSet>
      <dgm:spPr/>
    </dgm:pt>
    <dgm:pt modelId="{506B75CE-E399-4165-9549-B6AE082CAB03}" type="pres">
      <dgm:prSet presAssocID="{AEF4BD0A-8C4F-4477-9CF4-BA3605DFF724}" presName="rootConnector" presStyleLbl="node2" presStyleIdx="0" presStyleCnt="4"/>
      <dgm:spPr/>
    </dgm:pt>
    <dgm:pt modelId="{D59681D7-7BC3-4DC6-B343-4682FE4185BF}" type="pres">
      <dgm:prSet presAssocID="{AEF4BD0A-8C4F-4477-9CF4-BA3605DFF724}" presName="hierChild4" presStyleCnt="0"/>
      <dgm:spPr/>
    </dgm:pt>
    <dgm:pt modelId="{93B756D2-472B-4221-821A-68D9B1241974}" type="pres">
      <dgm:prSet presAssocID="{E194C912-02C3-424A-BAF5-C23A7AE8BC87}" presName="Name37" presStyleLbl="parChTrans1D3" presStyleIdx="0" presStyleCnt="4"/>
      <dgm:spPr/>
    </dgm:pt>
    <dgm:pt modelId="{C9D2951E-1B96-4B04-A078-F4B1DDA9D267}" type="pres">
      <dgm:prSet presAssocID="{E06A86E5-EDC0-48B9-BFF0-44B773B6B866}" presName="hierRoot2" presStyleCnt="0">
        <dgm:presLayoutVars>
          <dgm:hierBranch val="init"/>
        </dgm:presLayoutVars>
      </dgm:prSet>
      <dgm:spPr/>
    </dgm:pt>
    <dgm:pt modelId="{7ED99EDD-08DC-4834-8C48-5D5B8A4CA68E}" type="pres">
      <dgm:prSet presAssocID="{E06A86E5-EDC0-48B9-BFF0-44B773B6B866}" presName="rootComposite" presStyleCnt="0"/>
      <dgm:spPr/>
    </dgm:pt>
    <dgm:pt modelId="{49AF52E2-0018-4944-A470-CA9A5EA48FA3}" type="pres">
      <dgm:prSet presAssocID="{E06A86E5-EDC0-48B9-BFF0-44B773B6B866}" presName="rootText" presStyleLbl="node3" presStyleIdx="0" presStyleCnt="4">
        <dgm:presLayoutVars>
          <dgm:chPref val="3"/>
        </dgm:presLayoutVars>
      </dgm:prSet>
      <dgm:spPr/>
    </dgm:pt>
    <dgm:pt modelId="{11F30DA6-18EF-4E8E-90A0-7F05F4D9C56E}" type="pres">
      <dgm:prSet presAssocID="{E06A86E5-EDC0-48B9-BFF0-44B773B6B866}" presName="rootConnector" presStyleLbl="node3" presStyleIdx="0" presStyleCnt="4"/>
      <dgm:spPr/>
    </dgm:pt>
    <dgm:pt modelId="{4D4BD6E5-47D5-47FA-AD34-8A829A842728}" type="pres">
      <dgm:prSet presAssocID="{E06A86E5-EDC0-48B9-BFF0-44B773B6B866}" presName="hierChild4" presStyleCnt="0"/>
      <dgm:spPr/>
    </dgm:pt>
    <dgm:pt modelId="{A2616031-16F2-4DA0-B591-CCEE751EEA56}" type="pres">
      <dgm:prSet presAssocID="{E06A86E5-EDC0-48B9-BFF0-44B773B6B866}" presName="hierChild5" presStyleCnt="0"/>
      <dgm:spPr/>
    </dgm:pt>
    <dgm:pt modelId="{8A3D3321-810D-4777-B511-E7CFE56188CB}" type="pres">
      <dgm:prSet presAssocID="{24766076-1806-4EDA-9C10-0662E92304FF}" presName="Name37" presStyleLbl="parChTrans1D3" presStyleIdx="1" presStyleCnt="4"/>
      <dgm:spPr/>
    </dgm:pt>
    <dgm:pt modelId="{D2A97A06-5301-4749-85A5-36EDC2979CD2}" type="pres">
      <dgm:prSet presAssocID="{D085FED8-9C9D-4A27-B20D-029ED8C5D3DD}" presName="hierRoot2" presStyleCnt="0">
        <dgm:presLayoutVars>
          <dgm:hierBranch val="init"/>
        </dgm:presLayoutVars>
      </dgm:prSet>
      <dgm:spPr/>
    </dgm:pt>
    <dgm:pt modelId="{5FFA87AF-E121-4D63-ADDD-41E28C2BA6FC}" type="pres">
      <dgm:prSet presAssocID="{D085FED8-9C9D-4A27-B20D-029ED8C5D3DD}" presName="rootComposite" presStyleCnt="0"/>
      <dgm:spPr/>
    </dgm:pt>
    <dgm:pt modelId="{25B6BD64-EDCB-4335-822D-A76DEF4610A1}" type="pres">
      <dgm:prSet presAssocID="{D085FED8-9C9D-4A27-B20D-029ED8C5D3DD}" presName="rootText" presStyleLbl="node3" presStyleIdx="1" presStyleCnt="4">
        <dgm:presLayoutVars>
          <dgm:chPref val="3"/>
        </dgm:presLayoutVars>
      </dgm:prSet>
      <dgm:spPr/>
    </dgm:pt>
    <dgm:pt modelId="{870DA3BD-7095-475C-9F5B-381F0EB1B51A}" type="pres">
      <dgm:prSet presAssocID="{D085FED8-9C9D-4A27-B20D-029ED8C5D3DD}" presName="rootConnector" presStyleLbl="node3" presStyleIdx="1" presStyleCnt="4"/>
      <dgm:spPr/>
    </dgm:pt>
    <dgm:pt modelId="{9B87C038-1DC7-4F15-B2EB-02BE75BCDBA3}" type="pres">
      <dgm:prSet presAssocID="{D085FED8-9C9D-4A27-B20D-029ED8C5D3DD}" presName="hierChild4" presStyleCnt="0"/>
      <dgm:spPr/>
    </dgm:pt>
    <dgm:pt modelId="{FD58171A-B5EC-4BF1-89CD-320C7F77EE30}" type="pres">
      <dgm:prSet presAssocID="{D085FED8-9C9D-4A27-B20D-029ED8C5D3DD}" presName="hierChild5" presStyleCnt="0"/>
      <dgm:spPr/>
    </dgm:pt>
    <dgm:pt modelId="{0AB138E4-4925-454A-AEF2-6B4F3F9F6CB7}" type="pres">
      <dgm:prSet presAssocID="{AEF4BD0A-8C4F-4477-9CF4-BA3605DFF724}" presName="hierChild5" presStyleCnt="0"/>
      <dgm:spPr/>
    </dgm:pt>
    <dgm:pt modelId="{500AA117-C83B-4EAD-B4FA-420DD3A80DEB}" type="pres">
      <dgm:prSet presAssocID="{A759CECA-33D5-43BB-9C63-D1255944B071}" presName="Name37" presStyleLbl="parChTrans1D2" presStyleIdx="1" presStyleCnt="4"/>
      <dgm:spPr/>
    </dgm:pt>
    <dgm:pt modelId="{CC6B109B-9AB5-4EC6-A7DE-C79E1F696378}" type="pres">
      <dgm:prSet presAssocID="{DD003120-5B5A-45AF-BA07-782D79555424}" presName="hierRoot2" presStyleCnt="0">
        <dgm:presLayoutVars>
          <dgm:hierBranch val="init"/>
        </dgm:presLayoutVars>
      </dgm:prSet>
      <dgm:spPr/>
    </dgm:pt>
    <dgm:pt modelId="{42F956EE-1C16-4426-AF58-588375C8A83D}" type="pres">
      <dgm:prSet presAssocID="{DD003120-5B5A-45AF-BA07-782D79555424}" presName="rootComposite" presStyleCnt="0"/>
      <dgm:spPr/>
    </dgm:pt>
    <dgm:pt modelId="{BCC93801-0544-46DF-9DDB-6BD7A68F1E60}" type="pres">
      <dgm:prSet presAssocID="{DD003120-5B5A-45AF-BA07-782D79555424}" presName="rootText" presStyleLbl="node2" presStyleIdx="1" presStyleCnt="4">
        <dgm:presLayoutVars>
          <dgm:chPref val="3"/>
        </dgm:presLayoutVars>
      </dgm:prSet>
      <dgm:spPr/>
    </dgm:pt>
    <dgm:pt modelId="{F1F69E7E-71F6-4B6C-875F-ED3DEF8AAC8B}" type="pres">
      <dgm:prSet presAssocID="{DD003120-5B5A-45AF-BA07-782D79555424}" presName="rootConnector" presStyleLbl="node2" presStyleIdx="1" presStyleCnt="4"/>
      <dgm:spPr/>
    </dgm:pt>
    <dgm:pt modelId="{280BEEBD-FBA1-4D15-BB7F-D708B0116ED1}" type="pres">
      <dgm:prSet presAssocID="{DD003120-5B5A-45AF-BA07-782D79555424}" presName="hierChild4" presStyleCnt="0"/>
      <dgm:spPr/>
    </dgm:pt>
    <dgm:pt modelId="{343963D6-457E-492D-B8B2-845DC806BEDC}" type="pres">
      <dgm:prSet presAssocID="{D4F0E033-FB2C-4B09-BFB2-067B80335167}" presName="Name37" presStyleLbl="parChTrans1D3" presStyleIdx="2" presStyleCnt="4"/>
      <dgm:spPr/>
    </dgm:pt>
    <dgm:pt modelId="{08002DF8-84C1-4C2A-B910-910CC497D9E0}" type="pres">
      <dgm:prSet presAssocID="{FC5BCA5C-3F17-4F84-B1FC-0CC614846781}" presName="hierRoot2" presStyleCnt="0">
        <dgm:presLayoutVars>
          <dgm:hierBranch val="init"/>
        </dgm:presLayoutVars>
      </dgm:prSet>
      <dgm:spPr/>
    </dgm:pt>
    <dgm:pt modelId="{36CC8804-38E0-4D03-A6BC-771691B31485}" type="pres">
      <dgm:prSet presAssocID="{FC5BCA5C-3F17-4F84-B1FC-0CC614846781}" presName="rootComposite" presStyleCnt="0"/>
      <dgm:spPr/>
    </dgm:pt>
    <dgm:pt modelId="{0494583B-D9A1-433E-91FD-FB12BF50C215}" type="pres">
      <dgm:prSet presAssocID="{FC5BCA5C-3F17-4F84-B1FC-0CC614846781}" presName="rootText" presStyleLbl="node3" presStyleIdx="2" presStyleCnt="4">
        <dgm:presLayoutVars>
          <dgm:chPref val="3"/>
        </dgm:presLayoutVars>
      </dgm:prSet>
      <dgm:spPr/>
    </dgm:pt>
    <dgm:pt modelId="{F33968B1-6688-4638-9887-5931131DC24F}" type="pres">
      <dgm:prSet presAssocID="{FC5BCA5C-3F17-4F84-B1FC-0CC614846781}" presName="rootConnector" presStyleLbl="node3" presStyleIdx="2" presStyleCnt="4"/>
      <dgm:spPr/>
    </dgm:pt>
    <dgm:pt modelId="{02BD3052-6272-4D32-9080-68DEB9E3F0E3}" type="pres">
      <dgm:prSet presAssocID="{FC5BCA5C-3F17-4F84-B1FC-0CC614846781}" presName="hierChild4" presStyleCnt="0"/>
      <dgm:spPr/>
    </dgm:pt>
    <dgm:pt modelId="{896A8BCA-E96A-4C67-B6A2-F3B427FD67F1}" type="pres">
      <dgm:prSet presAssocID="{FC5BCA5C-3F17-4F84-B1FC-0CC614846781}" presName="hierChild5" presStyleCnt="0"/>
      <dgm:spPr/>
    </dgm:pt>
    <dgm:pt modelId="{0B7D21DE-009E-4CF2-B072-51F749D32D28}" type="pres">
      <dgm:prSet presAssocID="{A7C61A61-162C-4019-AA18-C5FDEED33D67}" presName="Name37" presStyleLbl="parChTrans1D3" presStyleIdx="3" presStyleCnt="4"/>
      <dgm:spPr/>
    </dgm:pt>
    <dgm:pt modelId="{228C70EF-71E5-4F07-B943-61209509804C}" type="pres">
      <dgm:prSet presAssocID="{761C74BC-A782-47C7-A053-1C76B494B743}" presName="hierRoot2" presStyleCnt="0">
        <dgm:presLayoutVars>
          <dgm:hierBranch val="init"/>
        </dgm:presLayoutVars>
      </dgm:prSet>
      <dgm:spPr/>
    </dgm:pt>
    <dgm:pt modelId="{2CD124A5-3ADB-449E-B935-DDE17AA35E55}" type="pres">
      <dgm:prSet presAssocID="{761C74BC-A782-47C7-A053-1C76B494B743}" presName="rootComposite" presStyleCnt="0"/>
      <dgm:spPr/>
    </dgm:pt>
    <dgm:pt modelId="{38308423-B73D-4B51-BD56-249B1BCEE8EE}" type="pres">
      <dgm:prSet presAssocID="{761C74BC-A782-47C7-A053-1C76B494B743}" presName="rootText" presStyleLbl="node3" presStyleIdx="3" presStyleCnt="4">
        <dgm:presLayoutVars>
          <dgm:chPref val="3"/>
        </dgm:presLayoutVars>
      </dgm:prSet>
      <dgm:spPr/>
    </dgm:pt>
    <dgm:pt modelId="{CA6135B1-05CF-4B18-95CD-5F53C6F203F7}" type="pres">
      <dgm:prSet presAssocID="{761C74BC-A782-47C7-A053-1C76B494B743}" presName="rootConnector" presStyleLbl="node3" presStyleIdx="3" presStyleCnt="4"/>
      <dgm:spPr/>
    </dgm:pt>
    <dgm:pt modelId="{49F45ACA-D699-478A-942B-B9FF8230DA35}" type="pres">
      <dgm:prSet presAssocID="{761C74BC-A782-47C7-A053-1C76B494B743}" presName="hierChild4" presStyleCnt="0"/>
      <dgm:spPr/>
    </dgm:pt>
    <dgm:pt modelId="{B511A407-7A89-472B-B2D7-ECBEFBDD4B10}" type="pres">
      <dgm:prSet presAssocID="{761C74BC-A782-47C7-A053-1C76B494B743}" presName="hierChild5" presStyleCnt="0"/>
      <dgm:spPr/>
    </dgm:pt>
    <dgm:pt modelId="{33B25835-B38B-49A5-8B94-B5E1D5D30A65}" type="pres">
      <dgm:prSet presAssocID="{DD003120-5B5A-45AF-BA07-782D79555424}" presName="hierChild5" presStyleCnt="0"/>
      <dgm:spPr/>
    </dgm:pt>
    <dgm:pt modelId="{F3F9A5F7-C710-4714-A9A3-4E1973DAE4E6}" type="pres">
      <dgm:prSet presAssocID="{D906801E-2082-434E-9973-1EDB0261D6AE}" presName="Name37" presStyleLbl="parChTrans1D2" presStyleIdx="2" presStyleCnt="4"/>
      <dgm:spPr/>
    </dgm:pt>
    <dgm:pt modelId="{559338DA-7B04-43B3-BE13-43684E2A8CE9}" type="pres">
      <dgm:prSet presAssocID="{F593A742-AB71-4672-A4D5-961C2CE6C673}" presName="hierRoot2" presStyleCnt="0">
        <dgm:presLayoutVars>
          <dgm:hierBranch val="init"/>
        </dgm:presLayoutVars>
      </dgm:prSet>
      <dgm:spPr/>
    </dgm:pt>
    <dgm:pt modelId="{68E2B7E4-89BA-4A59-B28B-B6797F941C80}" type="pres">
      <dgm:prSet presAssocID="{F593A742-AB71-4672-A4D5-961C2CE6C673}" presName="rootComposite" presStyleCnt="0"/>
      <dgm:spPr/>
    </dgm:pt>
    <dgm:pt modelId="{4313ADAF-E4AB-460E-8CBE-D8F0C6954AC7}" type="pres">
      <dgm:prSet presAssocID="{F593A742-AB71-4672-A4D5-961C2CE6C673}" presName="rootText" presStyleLbl="node2" presStyleIdx="2" presStyleCnt="4">
        <dgm:presLayoutVars>
          <dgm:chPref val="3"/>
        </dgm:presLayoutVars>
      </dgm:prSet>
      <dgm:spPr/>
    </dgm:pt>
    <dgm:pt modelId="{80A1065E-F98F-4CE4-841D-E1CD6DB35ED4}" type="pres">
      <dgm:prSet presAssocID="{F593A742-AB71-4672-A4D5-961C2CE6C673}" presName="rootConnector" presStyleLbl="node2" presStyleIdx="2" presStyleCnt="4"/>
      <dgm:spPr/>
    </dgm:pt>
    <dgm:pt modelId="{E3397B2C-830C-4BCF-85F3-586DDEBBB7A2}" type="pres">
      <dgm:prSet presAssocID="{F593A742-AB71-4672-A4D5-961C2CE6C673}" presName="hierChild4" presStyleCnt="0"/>
      <dgm:spPr/>
    </dgm:pt>
    <dgm:pt modelId="{C0B5A780-CAFB-4BAF-95D7-9C417E537EE4}" type="pres">
      <dgm:prSet presAssocID="{F593A742-AB71-4672-A4D5-961C2CE6C673}" presName="hierChild5" presStyleCnt="0"/>
      <dgm:spPr/>
    </dgm:pt>
    <dgm:pt modelId="{7CD08D0D-1319-49F5-99E1-07C3E05FD53A}" type="pres">
      <dgm:prSet presAssocID="{893E4040-5002-4809-88B1-6C0E9831F6A5}" presName="Name37" presStyleLbl="parChTrans1D2" presStyleIdx="3" presStyleCnt="4"/>
      <dgm:spPr/>
    </dgm:pt>
    <dgm:pt modelId="{586BBC6C-CF14-4032-B762-060785EB8C4B}" type="pres">
      <dgm:prSet presAssocID="{518AE5B7-B637-408B-A99B-7A885F06F484}" presName="hierRoot2" presStyleCnt="0">
        <dgm:presLayoutVars>
          <dgm:hierBranch val="init"/>
        </dgm:presLayoutVars>
      </dgm:prSet>
      <dgm:spPr/>
    </dgm:pt>
    <dgm:pt modelId="{CC2D5625-EA30-472C-B001-9307833DC5C4}" type="pres">
      <dgm:prSet presAssocID="{518AE5B7-B637-408B-A99B-7A885F06F484}" presName="rootComposite" presStyleCnt="0"/>
      <dgm:spPr/>
    </dgm:pt>
    <dgm:pt modelId="{CD173361-83AF-4A9F-B7D1-2559F8746C95}" type="pres">
      <dgm:prSet presAssocID="{518AE5B7-B637-408B-A99B-7A885F06F484}" presName="rootText" presStyleLbl="node2" presStyleIdx="3" presStyleCnt="4">
        <dgm:presLayoutVars>
          <dgm:chPref val="3"/>
        </dgm:presLayoutVars>
      </dgm:prSet>
      <dgm:spPr/>
    </dgm:pt>
    <dgm:pt modelId="{6B9F40F2-65FD-4129-9889-E6E2EB1025BD}" type="pres">
      <dgm:prSet presAssocID="{518AE5B7-B637-408B-A99B-7A885F06F484}" presName="rootConnector" presStyleLbl="node2" presStyleIdx="3" presStyleCnt="4"/>
      <dgm:spPr/>
    </dgm:pt>
    <dgm:pt modelId="{EFA29EC7-87A9-4BE1-8934-A68C6B01180F}" type="pres">
      <dgm:prSet presAssocID="{518AE5B7-B637-408B-A99B-7A885F06F484}" presName="hierChild4" presStyleCnt="0"/>
      <dgm:spPr/>
    </dgm:pt>
    <dgm:pt modelId="{57ABC0F6-FF6A-41ED-9E15-D414FA10B06D}" type="pres">
      <dgm:prSet presAssocID="{518AE5B7-B637-408B-A99B-7A885F06F484}" presName="hierChild5" presStyleCnt="0"/>
      <dgm:spPr/>
    </dgm:pt>
    <dgm:pt modelId="{0CCB0B5F-31E0-434D-AC36-E429780671CB}" type="pres">
      <dgm:prSet presAssocID="{5EF3ADDE-07D5-4036-9D51-AC6EDD165D96}" presName="hierChild3" presStyleCnt="0"/>
      <dgm:spPr/>
    </dgm:pt>
  </dgm:ptLst>
  <dgm:cxnLst>
    <dgm:cxn modelId="{8242C106-1A38-4F1A-BE0C-F6C5E4963BE9}" type="presOf" srcId="{F593A742-AB71-4672-A4D5-961C2CE6C673}" destId="{4313ADAF-E4AB-460E-8CBE-D8F0C6954AC7}" srcOrd="0" destOrd="0" presId="urn:microsoft.com/office/officeart/2005/8/layout/orgChart1"/>
    <dgm:cxn modelId="{955BBE09-EA67-488E-9D57-A6D2C4C25547}" type="presOf" srcId="{E06A86E5-EDC0-48B9-BFF0-44B773B6B866}" destId="{11F30DA6-18EF-4E8E-90A0-7F05F4D9C56E}" srcOrd="1" destOrd="0" presId="urn:microsoft.com/office/officeart/2005/8/layout/orgChart1"/>
    <dgm:cxn modelId="{B7149B13-626B-4055-990E-BF76E2ECA979}" srcId="{5EF3ADDE-07D5-4036-9D51-AC6EDD165D96}" destId="{518AE5B7-B637-408B-A99B-7A885F06F484}" srcOrd="3" destOrd="0" parTransId="{893E4040-5002-4809-88B1-6C0E9831F6A5}" sibTransId="{7C3DD7AA-9AF3-4646-8B0C-660E263F2FB2}"/>
    <dgm:cxn modelId="{73E61317-D17C-4980-B0B1-5A41833B1DD4}" type="presOf" srcId="{F593A742-AB71-4672-A4D5-961C2CE6C673}" destId="{80A1065E-F98F-4CE4-841D-E1CD6DB35ED4}" srcOrd="1" destOrd="0" presId="urn:microsoft.com/office/officeart/2005/8/layout/orgChart1"/>
    <dgm:cxn modelId="{C176A61E-E15F-4217-AB7F-C6C65A09682E}" type="presOf" srcId="{D4F0E033-FB2C-4B09-BFB2-067B80335167}" destId="{343963D6-457E-492D-B8B2-845DC806BEDC}" srcOrd="0" destOrd="0" presId="urn:microsoft.com/office/officeart/2005/8/layout/orgChart1"/>
    <dgm:cxn modelId="{ECAFCE1F-0F36-4E88-A44E-A6F008334DD5}" type="presOf" srcId="{761C74BC-A782-47C7-A053-1C76B494B743}" destId="{CA6135B1-05CF-4B18-95CD-5F53C6F203F7}" srcOrd="1" destOrd="0" presId="urn:microsoft.com/office/officeart/2005/8/layout/orgChart1"/>
    <dgm:cxn modelId="{13A8C92F-E852-4B9A-AAE8-76CFDCAD5875}" srcId="{5EF3ADDE-07D5-4036-9D51-AC6EDD165D96}" destId="{F593A742-AB71-4672-A4D5-961C2CE6C673}" srcOrd="2" destOrd="0" parTransId="{D906801E-2082-434E-9973-1EDB0261D6AE}" sibTransId="{A1CDC481-0E23-4C08-BF88-D209368363A1}"/>
    <dgm:cxn modelId="{04005235-BA8A-4F98-96D7-0B54E83FE67D}" type="presOf" srcId="{A759CECA-33D5-43BB-9C63-D1255944B071}" destId="{500AA117-C83B-4EAD-B4FA-420DD3A80DEB}" srcOrd="0" destOrd="0" presId="urn:microsoft.com/office/officeart/2005/8/layout/orgChart1"/>
    <dgm:cxn modelId="{6A270538-CEC1-4CF3-B007-3AC91AB13EEA}" type="presOf" srcId="{AEF4BD0A-8C4F-4477-9CF4-BA3605DFF724}" destId="{506B75CE-E399-4165-9549-B6AE082CAB03}" srcOrd="1" destOrd="0" presId="urn:microsoft.com/office/officeart/2005/8/layout/orgChart1"/>
    <dgm:cxn modelId="{2F121438-1491-4B2E-A0E9-801450E68D78}" type="presOf" srcId="{DD003120-5B5A-45AF-BA07-782D79555424}" destId="{BCC93801-0544-46DF-9DDB-6BD7A68F1E60}" srcOrd="0" destOrd="0" presId="urn:microsoft.com/office/officeart/2005/8/layout/orgChart1"/>
    <dgm:cxn modelId="{5C7AC039-91F5-46C9-A850-29FC29480037}" srcId="{DD003120-5B5A-45AF-BA07-782D79555424}" destId="{FC5BCA5C-3F17-4F84-B1FC-0CC614846781}" srcOrd="0" destOrd="0" parTransId="{D4F0E033-FB2C-4B09-BFB2-067B80335167}" sibTransId="{8B927749-CD8F-4A29-B86F-4D41F100A779}"/>
    <dgm:cxn modelId="{BDF1354E-CAD9-4ED5-80B1-F66030577D1E}" srcId="{DD003120-5B5A-45AF-BA07-782D79555424}" destId="{761C74BC-A782-47C7-A053-1C76B494B743}" srcOrd="1" destOrd="0" parTransId="{A7C61A61-162C-4019-AA18-C5FDEED33D67}" sibTransId="{DB468B15-63F9-47E3-BB1B-4545D36B4579}"/>
    <dgm:cxn modelId="{FAC7C54F-5A89-4E18-A286-36529BA827A5}" srcId="{AEF4BD0A-8C4F-4477-9CF4-BA3605DFF724}" destId="{D085FED8-9C9D-4A27-B20D-029ED8C5D3DD}" srcOrd="1" destOrd="0" parTransId="{24766076-1806-4EDA-9C10-0662E92304FF}" sibTransId="{0F4A2749-DC87-4334-8035-6113AEF1FE6C}"/>
    <dgm:cxn modelId="{9657E654-5F3C-4D50-8D49-63B6D8B585BA}" type="presOf" srcId="{A66E92D7-1707-4F9E-A9BC-BC3191ABE6A5}" destId="{F8E72E38-F993-4CCA-B567-DEC765FB44CD}" srcOrd="0" destOrd="0" presId="urn:microsoft.com/office/officeart/2005/8/layout/orgChart1"/>
    <dgm:cxn modelId="{683AFD5E-89CC-4009-A679-B090845C1990}" type="presOf" srcId="{D085FED8-9C9D-4A27-B20D-029ED8C5D3DD}" destId="{25B6BD64-EDCB-4335-822D-A76DEF4610A1}" srcOrd="0" destOrd="0" presId="urn:microsoft.com/office/officeart/2005/8/layout/orgChart1"/>
    <dgm:cxn modelId="{98401263-582E-461C-8853-CCBDE272E9A7}" type="presOf" srcId="{5EF3ADDE-07D5-4036-9D51-AC6EDD165D96}" destId="{5ED242B6-2EEE-49B0-A759-4DE1CD04CA09}" srcOrd="1" destOrd="0" presId="urn:microsoft.com/office/officeart/2005/8/layout/orgChart1"/>
    <dgm:cxn modelId="{C273F565-B254-4FD5-9F9F-00C5478A2FE7}" type="presOf" srcId="{DD003120-5B5A-45AF-BA07-782D79555424}" destId="{F1F69E7E-71F6-4B6C-875F-ED3DEF8AAC8B}" srcOrd="1" destOrd="0" presId="urn:microsoft.com/office/officeart/2005/8/layout/orgChart1"/>
    <dgm:cxn modelId="{6F694A68-AD45-4A3B-B7C2-3D0AE0884DE1}" type="presOf" srcId="{5EF3ADDE-07D5-4036-9D51-AC6EDD165D96}" destId="{99D09C22-161C-4389-9857-1D76C43006DC}" srcOrd="0" destOrd="0" presId="urn:microsoft.com/office/officeart/2005/8/layout/orgChart1"/>
    <dgm:cxn modelId="{A94A6B6A-684E-40CF-9587-7B60412EBEA7}" type="presOf" srcId="{893E4040-5002-4809-88B1-6C0E9831F6A5}" destId="{7CD08D0D-1319-49F5-99E1-07C3E05FD53A}" srcOrd="0" destOrd="0" presId="urn:microsoft.com/office/officeart/2005/8/layout/orgChart1"/>
    <dgm:cxn modelId="{D0A1716A-A18F-42CF-84C1-EED7EED08674}" type="presOf" srcId="{E06A86E5-EDC0-48B9-BFF0-44B773B6B866}" destId="{49AF52E2-0018-4944-A470-CA9A5EA48FA3}" srcOrd="0" destOrd="0" presId="urn:microsoft.com/office/officeart/2005/8/layout/orgChart1"/>
    <dgm:cxn modelId="{BE527F7C-45C1-4D51-AC71-1302F9A6F7E7}" type="presOf" srcId="{E194C912-02C3-424A-BAF5-C23A7AE8BC87}" destId="{93B756D2-472B-4221-821A-68D9B1241974}" srcOrd="0" destOrd="0" presId="urn:microsoft.com/office/officeart/2005/8/layout/orgChart1"/>
    <dgm:cxn modelId="{119FF888-5AE1-4192-9E21-7E5F0EFB75AD}" type="presOf" srcId="{FC5BCA5C-3F17-4F84-B1FC-0CC614846781}" destId="{0494583B-D9A1-433E-91FD-FB12BF50C215}" srcOrd="0" destOrd="0" presId="urn:microsoft.com/office/officeart/2005/8/layout/orgChart1"/>
    <dgm:cxn modelId="{8FDF838A-DCD3-45D1-9F6C-F4EDD4A4701C}" type="presOf" srcId="{518AE5B7-B637-408B-A99B-7A885F06F484}" destId="{CD173361-83AF-4A9F-B7D1-2559F8746C95}" srcOrd="0" destOrd="0" presId="urn:microsoft.com/office/officeart/2005/8/layout/orgChart1"/>
    <dgm:cxn modelId="{88957293-7803-49F0-A226-B06FA75D2634}" type="presOf" srcId="{24766076-1806-4EDA-9C10-0662E92304FF}" destId="{8A3D3321-810D-4777-B511-E7CFE56188CB}" srcOrd="0" destOrd="0" presId="urn:microsoft.com/office/officeart/2005/8/layout/orgChart1"/>
    <dgm:cxn modelId="{3C22AC93-3038-48F4-A953-F4CE3ECF9C3F}" type="presOf" srcId="{D085FED8-9C9D-4A27-B20D-029ED8C5D3DD}" destId="{870DA3BD-7095-475C-9F5B-381F0EB1B51A}" srcOrd="1" destOrd="0" presId="urn:microsoft.com/office/officeart/2005/8/layout/orgChart1"/>
    <dgm:cxn modelId="{C4BF9494-FF60-49F2-92C1-EF07B34180C8}" type="presOf" srcId="{761C74BC-A782-47C7-A053-1C76B494B743}" destId="{38308423-B73D-4B51-BD56-249B1BCEE8EE}" srcOrd="0" destOrd="0" presId="urn:microsoft.com/office/officeart/2005/8/layout/orgChart1"/>
    <dgm:cxn modelId="{C11AD6AF-0185-4197-81F4-12D7B1FF6688}" type="presOf" srcId="{518AE5B7-B637-408B-A99B-7A885F06F484}" destId="{6B9F40F2-65FD-4129-9889-E6E2EB1025BD}" srcOrd="1" destOrd="0" presId="urn:microsoft.com/office/officeart/2005/8/layout/orgChart1"/>
    <dgm:cxn modelId="{B8C896B6-49B9-4A34-A0CC-AFEC19AEE589}" srcId="{5EF3ADDE-07D5-4036-9D51-AC6EDD165D96}" destId="{AEF4BD0A-8C4F-4477-9CF4-BA3605DFF724}" srcOrd="0" destOrd="0" parTransId="{A66E92D7-1707-4F9E-A9BC-BC3191ABE6A5}" sibTransId="{27AF7D31-7843-4F99-B095-69520B4B3639}"/>
    <dgm:cxn modelId="{F85E7BB9-80D5-496F-B93B-D86AD1EEFDF3}" type="presOf" srcId="{A97C2E9D-300F-4503-82C0-3C4C466BEB4A}" destId="{19DA5BCE-B7D3-4170-9313-4B0CF711BFBE}" srcOrd="0" destOrd="0" presId="urn:microsoft.com/office/officeart/2005/8/layout/orgChart1"/>
    <dgm:cxn modelId="{E651A2C0-D3B1-4A5C-9D35-096B60D09420}" type="presOf" srcId="{A7C61A61-162C-4019-AA18-C5FDEED33D67}" destId="{0B7D21DE-009E-4CF2-B072-51F749D32D28}" srcOrd="0" destOrd="0" presId="urn:microsoft.com/office/officeart/2005/8/layout/orgChart1"/>
    <dgm:cxn modelId="{B386C8D6-A77F-40E1-92A8-76A73E9311A0}" srcId="{A97C2E9D-300F-4503-82C0-3C4C466BEB4A}" destId="{5EF3ADDE-07D5-4036-9D51-AC6EDD165D96}" srcOrd="0" destOrd="0" parTransId="{8E005122-8771-4B83-B86A-5F020CF7F46E}" sibTransId="{82F1B138-AC82-40B1-936F-4CD9F27A5A9A}"/>
    <dgm:cxn modelId="{2064B0D8-DA55-48C1-8095-61F0F1DF7AC5}" type="presOf" srcId="{AEF4BD0A-8C4F-4477-9CF4-BA3605DFF724}" destId="{6A73FA7A-1C50-47A4-B33F-D299B8976858}" srcOrd="0" destOrd="0" presId="urn:microsoft.com/office/officeart/2005/8/layout/orgChart1"/>
    <dgm:cxn modelId="{8A45B1DB-C4E9-479E-9FCB-2E2584376083}" type="presOf" srcId="{FC5BCA5C-3F17-4F84-B1FC-0CC614846781}" destId="{F33968B1-6688-4638-9887-5931131DC24F}" srcOrd="1" destOrd="0" presId="urn:microsoft.com/office/officeart/2005/8/layout/orgChart1"/>
    <dgm:cxn modelId="{ECA301DD-FEB8-4C6F-BABA-D14E1CE83E3E}" srcId="{5EF3ADDE-07D5-4036-9D51-AC6EDD165D96}" destId="{DD003120-5B5A-45AF-BA07-782D79555424}" srcOrd="1" destOrd="0" parTransId="{A759CECA-33D5-43BB-9C63-D1255944B071}" sibTransId="{DF7EEC1C-FD0D-4B02-ADA9-60B3FCE88074}"/>
    <dgm:cxn modelId="{6C0D02EC-82DC-49C8-8B39-AE95BA24F6B4}" srcId="{AEF4BD0A-8C4F-4477-9CF4-BA3605DFF724}" destId="{E06A86E5-EDC0-48B9-BFF0-44B773B6B866}" srcOrd="0" destOrd="0" parTransId="{E194C912-02C3-424A-BAF5-C23A7AE8BC87}" sibTransId="{4D28BB76-74E7-4376-856C-DBB525119F40}"/>
    <dgm:cxn modelId="{A04693F0-765C-4ACD-88D2-392D4ECC269B}" type="presOf" srcId="{D906801E-2082-434E-9973-1EDB0261D6AE}" destId="{F3F9A5F7-C710-4714-A9A3-4E1973DAE4E6}" srcOrd="0" destOrd="0" presId="urn:microsoft.com/office/officeart/2005/8/layout/orgChart1"/>
    <dgm:cxn modelId="{9EBD6571-73AE-4241-88CA-8764BC8849B8}" type="presParOf" srcId="{19DA5BCE-B7D3-4170-9313-4B0CF711BFBE}" destId="{4D95B806-9C63-461D-AEE9-742BD0DC5E9A}" srcOrd="0" destOrd="0" presId="urn:microsoft.com/office/officeart/2005/8/layout/orgChart1"/>
    <dgm:cxn modelId="{9DE48EC0-2BD1-40EE-82C8-B091E3C4715B}" type="presParOf" srcId="{4D95B806-9C63-461D-AEE9-742BD0DC5E9A}" destId="{9084554F-71C9-49E6-9581-C4A8726CA802}" srcOrd="0" destOrd="0" presId="urn:microsoft.com/office/officeart/2005/8/layout/orgChart1"/>
    <dgm:cxn modelId="{67D28233-8AA7-45FE-A0AC-94F2A1173557}" type="presParOf" srcId="{9084554F-71C9-49E6-9581-C4A8726CA802}" destId="{99D09C22-161C-4389-9857-1D76C43006DC}" srcOrd="0" destOrd="0" presId="urn:microsoft.com/office/officeart/2005/8/layout/orgChart1"/>
    <dgm:cxn modelId="{C23A6C85-C17C-4B06-B5EB-FD7DBF8A3FDC}" type="presParOf" srcId="{9084554F-71C9-49E6-9581-C4A8726CA802}" destId="{5ED242B6-2EEE-49B0-A759-4DE1CD04CA09}" srcOrd="1" destOrd="0" presId="urn:microsoft.com/office/officeart/2005/8/layout/orgChart1"/>
    <dgm:cxn modelId="{60519DAF-2993-44A7-AF83-52B8680D9A53}" type="presParOf" srcId="{4D95B806-9C63-461D-AEE9-742BD0DC5E9A}" destId="{0663B907-50E2-4C30-9867-72EC805A48AA}" srcOrd="1" destOrd="0" presId="urn:microsoft.com/office/officeart/2005/8/layout/orgChart1"/>
    <dgm:cxn modelId="{2231F9E0-F691-4668-A901-361255F47D32}" type="presParOf" srcId="{0663B907-50E2-4C30-9867-72EC805A48AA}" destId="{F8E72E38-F993-4CCA-B567-DEC765FB44CD}" srcOrd="0" destOrd="0" presId="urn:microsoft.com/office/officeart/2005/8/layout/orgChart1"/>
    <dgm:cxn modelId="{6A39FED2-D3F4-4783-96D5-BD3DB832E85A}" type="presParOf" srcId="{0663B907-50E2-4C30-9867-72EC805A48AA}" destId="{EF832475-C25F-4500-9997-59686C2370DD}" srcOrd="1" destOrd="0" presId="urn:microsoft.com/office/officeart/2005/8/layout/orgChart1"/>
    <dgm:cxn modelId="{FE19F73C-F52F-43F5-9D89-F6A3B661A4A3}" type="presParOf" srcId="{EF832475-C25F-4500-9997-59686C2370DD}" destId="{BC2EAEB5-D9F7-40D1-A6A2-25C8C00AF6D3}" srcOrd="0" destOrd="0" presId="urn:microsoft.com/office/officeart/2005/8/layout/orgChart1"/>
    <dgm:cxn modelId="{6691770A-D16D-481A-AA55-E95A31C30183}" type="presParOf" srcId="{BC2EAEB5-D9F7-40D1-A6A2-25C8C00AF6D3}" destId="{6A73FA7A-1C50-47A4-B33F-D299B8976858}" srcOrd="0" destOrd="0" presId="urn:microsoft.com/office/officeart/2005/8/layout/orgChart1"/>
    <dgm:cxn modelId="{25FBA40D-C7CD-4BA2-A131-9F04D9A4FC58}" type="presParOf" srcId="{BC2EAEB5-D9F7-40D1-A6A2-25C8C00AF6D3}" destId="{506B75CE-E399-4165-9549-B6AE082CAB03}" srcOrd="1" destOrd="0" presId="urn:microsoft.com/office/officeart/2005/8/layout/orgChart1"/>
    <dgm:cxn modelId="{06CCE89A-425F-424A-9709-4A4152217F5E}" type="presParOf" srcId="{EF832475-C25F-4500-9997-59686C2370DD}" destId="{D59681D7-7BC3-4DC6-B343-4682FE4185BF}" srcOrd="1" destOrd="0" presId="urn:microsoft.com/office/officeart/2005/8/layout/orgChart1"/>
    <dgm:cxn modelId="{483CDFA8-ED19-421B-BAB3-82E27ACDB0E7}" type="presParOf" srcId="{D59681D7-7BC3-4DC6-B343-4682FE4185BF}" destId="{93B756D2-472B-4221-821A-68D9B1241974}" srcOrd="0" destOrd="0" presId="urn:microsoft.com/office/officeart/2005/8/layout/orgChart1"/>
    <dgm:cxn modelId="{F12B2A5D-C8EB-4CE7-8FE8-0FBC947BCC96}" type="presParOf" srcId="{D59681D7-7BC3-4DC6-B343-4682FE4185BF}" destId="{C9D2951E-1B96-4B04-A078-F4B1DDA9D267}" srcOrd="1" destOrd="0" presId="urn:microsoft.com/office/officeart/2005/8/layout/orgChart1"/>
    <dgm:cxn modelId="{75A7BE81-5D86-45B2-9614-80012E499AC4}" type="presParOf" srcId="{C9D2951E-1B96-4B04-A078-F4B1DDA9D267}" destId="{7ED99EDD-08DC-4834-8C48-5D5B8A4CA68E}" srcOrd="0" destOrd="0" presId="urn:microsoft.com/office/officeart/2005/8/layout/orgChart1"/>
    <dgm:cxn modelId="{185C6549-0272-488E-B78F-65F9308697A6}" type="presParOf" srcId="{7ED99EDD-08DC-4834-8C48-5D5B8A4CA68E}" destId="{49AF52E2-0018-4944-A470-CA9A5EA48FA3}" srcOrd="0" destOrd="0" presId="urn:microsoft.com/office/officeart/2005/8/layout/orgChart1"/>
    <dgm:cxn modelId="{6F48CBA6-8921-48C7-84D0-BA5A8DD4E8A7}" type="presParOf" srcId="{7ED99EDD-08DC-4834-8C48-5D5B8A4CA68E}" destId="{11F30DA6-18EF-4E8E-90A0-7F05F4D9C56E}" srcOrd="1" destOrd="0" presId="urn:microsoft.com/office/officeart/2005/8/layout/orgChart1"/>
    <dgm:cxn modelId="{B0EE172F-3143-4CB4-8521-C7C28B3909A0}" type="presParOf" srcId="{C9D2951E-1B96-4B04-A078-F4B1DDA9D267}" destId="{4D4BD6E5-47D5-47FA-AD34-8A829A842728}" srcOrd="1" destOrd="0" presId="urn:microsoft.com/office/officeart/2005/8/layout/orgChart1"/>
    <dgm:cxn modelId="{004A4FCE-F58A-479D-9B05-E9F0E64F53C0}" type="presParOf" srcId="{C9D2951E-1B96-4B04-A078-F4B1DDA9D267}" destId="{A2616031-16F2-4DA0-B591-CCEE751EEA56}" srcOrd="2" destOrd="0" presId="urn:microsoft.com/office/officeart/2005/8/layout/orgChart1"/>
    <dgm:cxn modelId="{3426319F-38CC-4A7B-B2B6-FEABFFE673C4}" type="presParOf" srcId="{D59681D7-7BC3-4DC6-B343-4682FE4185BF}" destId="{8A3D3321-810D-4777-B511-E7CFE56188CB}" srcOrd="2" destOrd="0" presId="urn:microsoft.com/office/officeart/2005/8/layout/orgChart1"/>
    <dgm:cxn modelId="{CEB7F53C-C900-4C8E-AE8F-7CD16EE84814}" type="presParOf" srcId="{D59681D7-7BC3-4DC6-B343-4682FE4185BF}" destId="{D2A97A06-5301-4749-85A5-36EDC2979CD2}" srcOrd="3" destOrd="0" presId="urn:microsoft.com/office/officeart/2005/8/layout/orgChart1"/>
    <dgm:cxn modelId="{3822BB60-5633-4CD2-B4FD-99F482576A99}" type="presParOf" srcId="{D2A97A06-5301-4749-85A5-36EDC2979CD2}" destId="{5FFA87AF-E121-4D63-ADDD-41E28C2BA6FC}" srcOrd="0" destOrd="0" presId="urn:microsoft.com/office/officeart/2005/8/layout/orgChart1"/>
    <dgm:cxn modelId="{C8545F25-0D77-462A-8CBC-A644F5666E84}" type="presParOf" srcId="{5FFA87AF-E121-4D63-ADDD-41E28C2BA6FC}" destId="{25B6BD64-EDCB-4335-822D-A76DEF4610A1}" srcOrd="0" destOrd="0" presId="urn:microsoft.com/office/officeart/2005/8/layout/orgChart1"/>
    <dgm:cxn modelId="{B704271A-85B7-4EAE-AC95-301538971944}" type="presParOf" srcId="{5FFA87AF-E121-4D63-ADDD-41E28C2BA6FC}" destId="{870DA3BD-7095-475C-9F5B-381F0EB1B51A}" srcOrd="1" destOrd="0" presId="urn:microsoft.com/office/officeart/2005/8/layout/orgChart1"/>
    <dgm:cxn modelId="{F36FBD30-AD1B-4BC4-99E1-3CBF73F6DC28}" type="presParOf" srcId="{D2A97A06-5301-4749-85A5-36EDC2979CD2}" destId="{9B87C038-1DC7-4F15-B2EB-02BE75BCDBA3}" srcOrd="1" destOrd="0" presId="urn:microsoft.com/office/officeart/2005/8/layout/orgChart1"/>
    <dgm:cxn modelId="{9FB1C943-C008-4E3E-B72B-D7A457EB4571}" type="presParOf" srcId="{D2A97A06-5301-4749-85A5-36EDC2979CD2}" destId="{FD58171A-B5EC-4BF1-89CD-320C7F77EE30}" srcOrd="2" destOrd="0" presId="urn:microsoft.com/office/officeart/2005/8/layout/orgChart1"/>
    <dgm:cxn modelId="{F040451C-E42C-48BE-A97D-055DCDABE349}" type="presParOf" srcId="{EF832475-C25F-4500-9997-59686C2370DD}" destId="{0AB138E4-4925-454A-AEF2-6B4F3F9F6CB7}" srcOrd="2" destOrd="0" presId="urn:microsoft.com/office/officeart/2005/8/layout/orgChart1"/>
    <dgm:cxn modelId="{2D263350-21FD-472A-BE5F-1CAD081A4398}" type="presParOf" srcId="{0663B907-50E2-4C30-9867-72EC805A48AA}" destId="{500AA117-C83B-4EAD-B4FA-420DD3A80DEB}" srcOrd="2" destOrd="0" presId="urn:microsoft.com/office/officeart/2005/8/layout/orgChart1"/>
    <dgm:cxn modelId="{3ED09A95-C37A-429D-B92F-EAF575BA93AD}" type="presParOf" srcId="{0663B907-50E2-4C30-9867-72EC805A48AA}" destId="{CC6B109B-9AB5-4EC6-A7DE-C79E1F696378}" srcOrd="3" destOrd="0" presId="urn:microsoft.com/office/officeart/2005/8/layout/orgChart1"/>
    <dgm:cxn modelId="{7F3C22C7-EB1E-4B4B-AE15-CF36ACC71313}" type="presParOf" srcId="{CC6B109B-9AB5-4EC6-A7DE-C79E1F696378}" destId="{42F956EE-1C16-4426-AF58-588375C8A83D}" srcOrd="0" destOrd="0" presId="urn:microsoft.com/office/officeart/2005/8/layout/orgChart1"/>
    <dgm:cxn modelId="{BE7A916B-3BB0-4AB4-97CA-C7AF56D6AA35}" type="presParOf" srcId="{42F956EE-1C16-4426-AF58-588375C8A83D}" destId="{BCC93801-0544-46DF-9DDB-6BD7A68F1E60}" srcOrd="0" destOrd="0" presId="urn:microsoft.com/office/officeart/2005/8/layout/orgChart1"/>
    <dgm:cxn modelId="{1EF537B5-7822-4EAD-9C71-DC18AFE580CF}" type="presParOf" srcId="{42F956EE-1C16-4426-AF58-588375C8A83D}" destId="{F1F69E7E-71F6-4B6C-875F-ED3DEF8AAC8B}" srcOrd="1" destOrd="0" presId="urn:microsoft.com/office/officeart/2005/8/layout/orgChart1"/>
    <dgm:cxn modelId="{36CE2F72-43CC-48C0-B5F2-F8A7D957B700}" type="presParOf" srcId="{CC6B109B-9AB5-4EC6-A7DE-C79E1F696378}" destId="{280BEEBD-FBA1-4D15-BB7F-D708B0116ED1}" srcOrd="1" destOrd="0" presId="urn:microsoft.com/office/officeart/2005/8/layout/orgChart1"/>
    <dgm:cxn modelId="{0B918D6B-90BD-439C-B867-B94445133460}" type="presParOf" srcId="{280BEEBD-FBA1-4D15-BB7F-D708B0116ED1}" destId="{343963D6-457E-492D-B8B2-845DC806BEDC}" srcOrd="0" destOrd="0" presId="urn:microsoft.com/office/officeart/2005/8/layout/orgChart1"/>
    <dgm:cxn modelId="{28A83AF9-E10E-459B-8668-7072CD6F3516}" type="presParOf" srcId="{280BEEBD-FBA1-4D15-BB7F-D708B0116ED1}" destId="{08002DF8-84C1-4C2A-B910-910CC497D9E0}" srcOrd="1" destOrd="0" presId="urn:microsoft.com/office/officeart/2005/8/layout/orgChart1"/>
    <dgm:cxn modelId="{AA9F259F-AB3C-46DB-AD5B-1E9CCDFE5608}" type="presParOf" srcId="{08002DF8-84C1-4C2A-B910-910CC497D9E0}" destId="{36CC8804-38E0-4D03-A6BC-771691B31485}" srcOrd="0" destOrd="0" presId="urn:microsoft.com/office/officeart/2005/8/layout/orgChart1"/>
    <dgm:cxn modelId="{C63BB63C-C68C-4EA4-A0F1-3F01684E3721}" type="presParOf" srcId="{36CC8804-38E0-4D03-A6BC-771691B31485}" destId="{0494583B-D9A1-433E-91FD-FB12BF50C215}" srcOrd="0" destOrd="0" presId="urn:microsoft.com/office/officeart/2005/8/layout/orgChart1"/>
    <dgm:cxn modelId="{3EB3DC25-52F9-457B-9E27-1F3CF6D0786F}" type="presParOf" srcId="{36CC8804-38E0-4D03-A6BC-771691B31485}" destId="{F33968B1-6688-4638-9887-5931131DC24F}" srcOrd="1" destOrd="0" presId="urn:microsoft.com/office/officeart/2005/8/layout/orgChart1"/>
    <dgm:cxn modelId="{B1E86EEC-9F1E-4E6F-B167-D7701967623E}" type="presParOf" srcId="{08002DF8-84C1-4C2A-B910-910CC497D9E0}" destId="{02BD3052-6272-4D32-9080-68DEB9E3F0E3}" srcOrd="1" destOrd="0" presId="urn:microsoft.com/office/officeart/2005/8/layout/orgChart1"/>
    <dgm:cxn modelId="{624AC51D-2E7F-4DCC-8D20-C75BC5F07CDE}" type="presParOf" srcId="{08002DF8-84C1-4C2A-B910-910CC497D9E0}" destId="{896A8BCA-E96A-4C67-B6A2-F3B427FD67F1}" srcOrd="2" destOrd="0" presId="urn:microsoft.com/office/officeart/2005/8/layout/orgChart1"/>
    <dgm:cxn modelId="{FE32D8ED-FDB3-45DF-901C-26EAFDBC143D}" type="presParOf" srcId="{280BEEBD-FBA1-4D15-BB7F-D708B0116ED1}" destId="{0B7D21DE-009E-4CF2-B072-51F749D32D28}" srcOrd="2" destOrd="0" presId="urn:microsoft.com/office/officeart/2005/8/layout/orgChart1"/>
    <dgm:cxn modelId="{FF94B21D-BAAC-4EFE-857B-2D01C63F4B5C}" type="presParOf" srcId="{280BEEBD-FBA1-4D15-BB7F-D708B0116ED1}" destId="{228C70EF-71E5-4F07-B943-61209509804C}" srcOrd="3" destOrd="0" presId="urn:microsoft.com/office/officeart/2005/8/layout/orgChart1"/>
    <dgm:cxn modelId="{22B51911-47F4-4A5D-86D8-D4D372F3B65B}" type="presParOf" srcId="{228C70EF-71E5-4F07-B943-61209509804C}" destId="{2CD124A5-3ADB-449E-B935-DDE17AA35E55}" srcOrd="0" destOrd="0" presId="urn:microsoft.com/office/officeart/2005/8/layout/orgChart1"/>
    <dgm:cxn modelId="{7035397A-88D4-458E-9422-78C33EE601C3}" type="presParOf" srcId="{2CD124A5-3ADB-449E-B935-DDE17AA35E55}" destId="{38308423-B73D-4B51-BD56-249B1BCEE8EE}" srcOrd="0" destOrd="0" presId="urn:microsoft.com/office/officeart/2005/8/layout/orgChart1"/>
    <dgm:cxn modelId="{13FC9586-A294-4167-8053-9FFB7D2C1CAF}" type="presParOf" srcId="{2CD124A5-3ADB-449E-B935-DDE17AA35E55}" destId="{CA6135B1-05CF-4B18-95CD-5F53C6F203F7}" srcOrd="1" destOrd="0" presId="urn:microsoft.com/office/officeart/2005/8/layout/orgChart1"/>
    <dgm:cxn modelId="{68C4AB05-9944-44B5-A781-36063A7CF880}" type="presParOf" srcId="{228C70EF-71E5-4F07-B943-61209509804C}" destId="{49F45ACA-D699-478A-942B-B9FF8230DA35}" srcOrd="1" destOrd="0" presId="urn:microsoft.com/office/officeart/2005/8/layout/orgChart1"/>
    <dgm:cxn modelId="{02B34E52-3DF7-4567-B62E-07A8030828CB}" type="presParOf" srcId="{228C70EF-71E5-4F07-B943-61209509804C}" destId="{B511A407-7A89-472B-B2D7-ECBEFBDD4B10}" srcOrd="2" destOrd="0" presId="urn:microsoft.com/office/officeart/2005/8/layout/orgChart1"/>
    <dgm:cxn modelId="{2D7711F9-F4B4-43B8-B9D5-C10816A54430}" type="presParOf" srcId="{CC6B109B-9AB5-4EC6-A7DE-C79E1F696378}" destId="{33B25835-B38B-49A5-8B94-B5E1D5D30A65}" srcOrd="2" destOrd="0" presId="urn:microsoft.com/office/officeart/2005/8/layout/orgChart1"/>
    <dgm:cxn modelId="{F003655A-85B8-4A6A-B8A9-BC4CFB452796}" type="presParOf" srcId="{0663B907-50E2-4C30-9867-72EC805A48AA}" destId="{F3F9A5F7-C710-4714-A9A3-4E1973DAE4E6}" srcOrd="4" destOrd="0" presId="urn:microsoft.com/office/officeart/2005/8/layout/orgChart1"/>
    <dgm:cxn modelId="{F79C8B46-4634-4FC2-B19E-A530338310CC}" type="presParOf" srcId="{0663B907-50E2-4C30-9867-72EC805A48AA}" destId="{559338DA-7B04-43B3-BE13-43684E2A8CE9}" srcOrd="5" destOrd="0" presId="urn:microsoft.com/office/officeart/2005/8/layout/orgChart1"/>
    <dgm:cxn modelId="{92FD9335-F227-442F-AEF9-82FDBF9E05C8}" type="presParOf" srcId="{559338DA-7B04-43B3-BE13-43684E2A8CE9}" destId="{68E2B7E4-89BA-4A59-B28B-B6797F941C80}" srcOrd="0" destOrd="0" presId="urn:microsoft.com/office/officeart/2005/8/layout/orgChart1"/>
    <dgm:cxn modelId="{366887AD-666A-4940-B9B5-538A2C201B21}" type="presParOf" srcId="{68E2B7E4-89BA-4A59-B28B-B6797F941C80}" destId="{4313ADAF-E4AB-460E-8CBE-D8F0C6954AC7}" srcOrd="0" destOrd="0" presId="urn:microsoft.com/office/officeart/2005/8/layout/orgChart1"/>
    <dgm:cxn modelId="{282629A6-AC56-4C2D-A00D-62EF9E17E81C}" type="presParOf" srcId="{68E2B7E4-89BA-4A59-B28B-B6797F941C80}" destId="{80A1065E-F98F-4CE4-841D-E1CD6DB35ED4}" srcOrd="1" destOrd="0" presId="urn:microsoft.com/office/officeart/2005/8/layout/orgChart1"/>
    <dgm:cxn modelId="{2C704DA0-6570-43D1-AFAF-E634494020D0}" type="presParOf" srcId="{559338DA-7B04-43B3-BE13-43684E2A8CE9}" destId="{E3397B2C-830C-4BCF-85F3-586DDEBBB7A2}" srcOrd="1" destOrd="0" presId="urn:microsoft.com/office/officeart/2005/8/layout/orgChart1"/>
    <dgm:cxn modelId="{399F453D-45BA-4DB7-A8AA-4F56D091E647}" type="presParOf" srcId="{559338DA-7B04-43B3-BE13-43684E2A8CE9}" destId="{C0B5A780-CAFB-4BAF-95D7-9C417E537EE4}" srcOrd="2" destOrd="0" presId="urn:microsoft.com/office/officeart/2005/8/layout/orgChart1"/>
    <dgm:cxn modelId="{1098D543-BCDC-464C-B0F8-82CF4676E1D0}" type="presParOf" srcId="{0663B907-50E2-4C30-9867-72EC805A48AA}" destId="{7CD08D0D-1319-49F5-99E1-07C3E05FD53A}" srcOrd="6" destOrd="0" presId="urn:microsoft.com/office/officeart/2005/8/layout/orgChart1"/>
    <dgm:cxn modelId="{51AD3096-74EE-409D-BB96-90E4E549A2F1}" type="presParOf" srcId="{0663B907-50E2-4C30-9867-72EC805A48AA}" destId="{586BBC6C-CF14-4032-B762-060785EB8C4B}" srcOrd="7" destOrd="0" presId="urn:microsoft.com/office/officeart/2005/8/layout/orgChart1"/>
    <dgm:cxn modelId="{D587D21E-B480-48AB-97E1-4703C59E2857}" type="presParOf" srcId="{586BBC6C-CF14-4032-B762-060785EB8C4B}" destId="{CC2D5625-EA30-472C-B001-9307833DC5C4}" srcOrd="0" destOrd="0" presId="urn:microsoft.com/office/officeart/2005/8/layout/orgChart1"/>
    <dgm:cxn modelId="{236EE626-8B3C-473D-B4A0-93382D8A059C}" type="presParOf" srcId="{CC2D5625-EA30-472C-B001-9307833DC5C4}" destId="{CD173361-83AF-4A9F-B7D1-2559F8746C95}" srcOrd="0" destOrd="0" presId="urn:microsoft.com/office/officeart/2005/8/layout/orgChart1"/>
    <dgm:cxn modelId="{43F4A50D-B7FB-46D2-87B8-4E820DBCD8F6}" type="presParOf" srcId="{CC2D5625-EA30-472C-B001-9307833DC5C4}" destId="{6B9F40F2-65FD-4129-9889-E6E2EB1025BD}" srcOrd="1" destOrd="0" presId="urn:microsoft.com/office/officeart/2005/8/layout/orgChart1"/>
    <dgm:cxn modelId="{424ECD1F-4A69-4B03-8BD2-64A0049B24EB}" type="presParOf" srcId="{586BBC6C-CF14-4032-B762-060785EB8C4B}" destId="{EFA29EC7-87A9-4BE1-8934-A68C6B01180F}" srcOrd="1" destOrd="0" presId="urn:microsoft.com/office/officeart/2005/8/layout/orgChart1"/>
    <dgm:cxn modelId="{CDAC7B14-CD59-49C1-9BC0-97AE788E1215}" type="presParOf" srcId="{586BBC6C-CF14-4032-B762-060785EB8C4B}" destId="{57ABC0F6-FF6A-41ED-9E15-D414FA10B06D}" srcOrd="2" destOrd="0" presId="urn:microsoft.com/office/officeart/2005/8/layout/orgChart1"/>
    <dgm:cxn modelId="{1CCE4867-42D0-41B5-BF5E-3C985EA9EDA5}" type="presParOf" srcId="{4D95B806-9C63-461D-AEE9-742BD0DC5E9A}" destId="{0CCB0B5F-31E0-434D-AC36-E429780671C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E424B9-1C23-42FB-8E1C-B3FDE89281D6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2CDC42A6-85C1-4155-B46A-937DEC9C44C2}">
      <dgm:prSet phldrT="[Tekst]"/>
      <dgm:spPr/>
      <dgm:t>
        <a:bodyPr/>
        <a:lstStyle/>
        <a:p>
          <a:r>
            <a:rPr lang="pl-PL" dirty="0"/>
            <a:t>Wybór modelu</a:t>
          </a:r>
        </a:p>
      </dgm:t>
    </dgm:pt>
    <dgm:pt modelId="{1E6A09CE-8D98-4D27-BFDF-C860C789FC15}" type="parTrans" cxnId="{F1D50B9B-E55F-4002-AA11-995084841177}">
      <dgm:prSet/>
      <dgm:spPr/>
      <dgm:t>
        <a:bodyPr/>
        <a:lstStyle/>
        <a:p>
          <a:endParaRPr lang="pl-PL"/>
        </a:p>
      </dgm:t>
    </dgm:pt>
    <dgm:pt modelId="{C6FB778F-9506-417A-8260-F3A580215170}" type="sibTrans" cxnId="{F1D50B9B-E55F-4002-AA11-995084841177}">
      <dgm:prSet/>
      <dgm:spPr/>
      <dgm:t>
        <a:bodyPr/>
        <a:lstStyle/>
        <a:p>
          <a:endParaRPr lang="pl-PL"/>
        </a:p>
      </dgm:t>
    </dgm:pt>
    <dgm:pt modelId="{01F44761-E3C8-43F4-AF99-C790BB822B87}">
      <dgm:prSet phldrT="[Tekst]"/>
      <dgm:spPr/>
      <dgm:t>
        <a:bodyPr/>
        <a:lstStyle/>
        <a:p>
          <a:r>
            <a:rPr lang="pl-PL" dirty="0"/>
            <a:t>Zmienna wyjaśniana (zależna)</a:t>
          </a:r>
        </a:p>
      </dgm:t>
    </dgm:pt>
    <dgm:pt modelId="{FFA988CF-C794-4582-88EA-882B6AF0E171}" type="parTrans" cxnId="{CE385A78-1702-476B-947C-3CACAF12F3BA}">
      <dgm:prSet/>
      <dgm:spPr/>
      <dgm:t>
        <a:bodyPr/>
        <a:lstStyle/>
        <a:p>
          <a:endParaRPr lang="pl-PL"/>
        </a:p>
      </dgm:t>
    </dgm:pt>
    <dgm:pt modelId="{9D3D872A-C171-4B99-81CC-BAC561F395FC}" type="sibTrans" cxnId="{CE385A78-1702-476B-947C-3CACAF12F3BA}">
      <dgm:prSet/>
      <dgm:spPr/>
      <dgm:t>
        <a:bodyPr/>
        <a:lstStyle/>
        <a:p>
          <a:endParaRPr lang="pl-PL"/>
        </a:p>
      </dgm:t>
    </dgm:pt>
    <dgm:pt modelId="{31A5476F-0798-478F-A5C7-A3D912879906}">
      <dgm:prSet phldrT="[Tekst]"/>
      <dgm:spPr/>
      <dgm:t>
        <a:bodyPr/>
        <a:lstStyle/>
        <a:p>
          <a:r>
            <a:rPr lang="pl-PL" dirty="0"/>
            <a:t>Zmienne wyjaśniające (niezależne)</a:t>
          </a:r>
        </a:p>
      </dgm:t>
    </dgm:pt>
    <dgm:pt modelId="{06FFC5B4-6674-42CB-B18F-63828222C7DE}" type="parTrans" cxnId="{4B4D64B2-1808-4C94-AA53-0E712232D9AD}">
      <dgm:prSet/>
      <dgm:spPr/>
      <dgm:t>
        <a:bodyPr/>
        <a:lstStyle/>
        <a:p>
          <a:endParaRPr lang="pl-PL"/>
        </a:p>
      </dgm:t>
    </dgm:pt>
    <dgm:pt modelId="{C854FF64-33D2-479D-9359-38B22A4B5538}" type="sibTrans" cxnId="{4B4D64B2-1808-4C94-AA53-0E712232D9AD}">
      <dgm:prSet/>
      <dgm:spPr/>
      <dgm:t>
        <a:bodyPr/>
        <a:lstStyle/>
        <a:p>
          <a:endParaRPr lang="pl-PL"/>
        </a:p>
      </dgm:t>
    </dgm:pt>
    <dgm:pt modelId="{038EA756-0EA8-4F70-BF05-5D4D0B48EA00}">
      <dgm:prSet phldrT="[Tekst]"/>
      <dgm:spPr/>
      <dgm:t>
        <a:bodyPr/>
        <a:lstStyle/>
        <a:p>
          <a:r>
            <a:rPr lang="pl-PL" dirty="0"/>
            <a:t>Częstość</a:t>
          </a:r>
        </a:p>
      </dgm:t>
    </dgm:pt>
    <dgm:pt modelId="{81B9DBAC-3E29-4B6A-8683-05A0CD4999D2}" type="parTrans" cxnId="{DD2ACDC4-DD98-47B8-9EF7-E7C90CDD4FE0}">
      <dgm:prSet/>
      <dgm:spPr/>
      <dgm:t>
        <a:bodyPr/>
        <a:lstStyle/>
        <a:p>
          <a:endParaRPr lang="pl-PL"/>
        </a:p>
      </dgm:t>
    </dgm:pt>
    <dgm:pt modelId="{126E1608-4C0F-461D-B400-9AFE45A4BAB3}" type="sibTrans" cxnId="{DD2ACDC4-DD98-47B8-9EF7-E7C90CDD4FE0}">
      <dgm:prSet/>
      <dgm:spPr/>
      <dgm:t>
        <a:bodyPr/>
        <a:lstStyle/>
        <a:p>
          <a:endParaRPr lang="pl-PL"/>
        </a:p>
      </dgm:t>
    </dgm:pt>
    <dgm:pt modelId="{3C2387ED-D3A3-409E-817F-DE5774C52BB9}">
      <dgm:prSet phldrT="[Tekst]"/>
      <dgm:spPr/>
      <dgm:t>
        <a:bodyPr/>
        <a:lstStyle/>
        <a:p>
          <a:r>
            <a:rPr lang="pl-PL" dirty="0"/>
            <a:t>Średnia szkoda</a:t>
          </a:r>
        </a:p>
      </dgm:t>
    </dgm:pt>
    <dgm:pt modelId="{8B8AD815-19D3-4FC4-B8E9-443B9C10604C}" type="parTrans" cxnId="{0E9275A0-936A-43FA-ADF5-FE2087673B10}">
      <dgm:prSet/>
      <dgm:spPr/>
      <dgm:t>
        <a:bodyPr/>
        <a:lstStyle/>
        <a:p>
          <a:endParaRPr lang="pl-PL"/>
        </a:p>
      </dgm:t>
    </dgm:pt>
    <dgm:pt modelId="{896FE7CC-FC0D-4652-8BD2-196B4A74ABD5}" type="sibTrans" cxnId="{0E9275A0-936A-43FA-ADF5-FE2087673B10}">
      <dgm:prSet/>
      <dgm:spPr/>
      <dgm:t>
        <a:bodyPr/>
        <a:lstStyle/>
        <a:p>
          <a:endParaRPr lang="pl-PL"/>
        </a:p>
      </dgm:t>
    </dgm:pt>
    <dgm:pt modelId="{40B14DDF-61B7-4B5A-B200-A6D7F2EAB2F8}">
      <dgm:prSet phldrT="[Tekst]"/>
      <dgm:spPr/>
      <dgm:t>
        <a:bodyPr/>
        <a:lstStyle/>
        <a:p>
          <a:r>
            <a:rPr lang="pl-PL" dirty="0"/>
            <a:t>Ciągłe</a:t>
          </a:r>
        </a:p>
      </dgm:t>
    </dgm:pt>
    <dgm:pt modelId="{081E9FA5-2D24-4B11-849C-53206280F291}" type="parTrans" cxnId="{D2FBB595-DE1C-408A-ABF0-F9C01AA00059}">
      <dgm:prSet/>
      <dgm:spPr/>
      <dgm:t>
        <a:bodyPr/>
        <a:lstStyle/>
        <a:p>
          <a:endParaRPr lang="pl-PL"/>
        </a:p>
      </dgm:t>
    </dgm:pt>
    <dgm:pt modelId="{1F2A586D-E5BF-408A-80B4-AB3F330A4866}" type="sibTrans" cxnId="{D2FBB595-DE1C-408A-ABF0-F9C01AA00059}">
      <dgm:prSet/>
      <dgm:spPr/>
      <dgm:t>
        <a:bodyPr/>
        <a:lstStyle/>
        <a:p>
          <a:endParaRPr lang="pl-PL"/>
        </a:p>
      </dgm:t>
    </dgm:pt>
    <dgm:pt modelId="{3ED40CE7-FCB0-43DF-A3F0-082532D3080E}">
      <dgm:prSet phldrT="[Tekst]"/>
      <dgm:spPr/>
      <dgm:t>
        <a:bodyPr/>
        <a:lstStyle/>
        <a:p>
          <a:r>
            <a:rPr lang="pl-PL" dirty="0"/>
            <a:t>Dyskretne</a:t>
          </a:r>
        </a:p>
      </dgm:t>
    </dgm:pt>
    <dgm:pt modelId="{40B3C6B6-EB3B-4CE4-8A56-595D936669C9}" type="parTrans" cxnId="{37AD47B7-F7D7-440B-9D74-1FDAA6F8C295}">
      <dgm:prSet/>
      <dgm:spPr/>
      <dgm:t>
        <a:bodyPr/>
        <a:lstStyle/>
        <a:p>
          <a:endParaRPr lang="pl-PL"/>
        </a:p>
      </dgm:t>
    </dgm:pt>
    <dgm:pt modelId="{1B30662D-03CB-429F-8D32-7A83546E9809}" type="sibTrans" cxnId="{37AD47B7-F7D7-440B-9D74-1FDAA6F8C295}">
      <dgm:prSet/>
      <dgm:spPr/>
      <dgm:t>
        <a:bodyPr/>
        <a:lstStyle/>
        <a:p>
          <a:endParaRPr lang="pl-PL"/>
        </a:p>
      </dgm:t>
    </dgm:pt>
    <dgm:pt modelId="{39B8FCB2-F9C2-44C1-9692-6F61833F77E3}" type="pres">
      <dgm:prSet presAssocID="{7CE424B9-1C23-42FB-8E1C-B3FDE89281D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0E5723-05B3-421D-9796-CBA984F18707}" type="pres">
      <dgm:prSet presAssocID="{2CDC42A6-85C1-4155-B46A-937DEC9C44C2}" presName="hierRoot1" presStyleCnt="0">
        <dgm:presLayoutVars>
          <dgm:hierBranch val="init"/>
        </dgm:presLayoutVars>
      </dgm:prSet>
      <dgm:spPr/>
    </dgm:pt>
    <dgm:pt modelId="{679343CF-D991-4FA9-BA81-28605DBA0A69}" type="pres">
      <dgm:prSet presAssocID="{2CDC42A6-85C1-4155-B46A-937DEC9C44C2}" presName="rootComposite1" presStyleCnt="0"/>
      <dgm:spPr/>
    </dgm:pt>
    <dgm:pt modelId="{BAEA13BB-EC64-46A9-B61A-8E07ED055BA2}" type="pres">
      <dgm:prSet presAssocID="{2CDC42A6-85C1-4155-B46A-937DEC9C44C2}" presName="rootText1" presStyleLbl="node0" presStyleIdx="0" presStyleCnt="1">
        <dgm:presLayoutVars>
          <dgm:chPref val="3"/>
        </dgm:presLayoutVars>
      </dgm:prSet>
      <dgm:spPr/>
    </dgm:pt>
    <dgm:pt modelId="{A6E1A009-14CF-4E9F-A93F-210676DBC3E4}" type="pres">
      <dgm:prSet presAssocID="{2CDC42A6-85C1-4155-B46A-937DEC9C44C2}" presName="rootConnector1" presStyleLbl="node1" presStyleIdx="0" presStyleCnt="0"/>
      <dgm:spPr/>
    </dgm:pt>
    <dgm:pt modelId="{ED324E44-4C0E-4156-AD15-CB238A90BB90}" type="pres">
      <dgm:prSet presAssocID="{2CDC42A6-85C1-4155-B46A-937DEC9C44C2}" presName="hierChild2" presStyleCnt="0"/>
      <dgm:spPr/>
    </dgm:pt>
    <dgm:pt modelId="{5E40D11B-DEAC-4113-BCFE-F2EC24DE4793}" type="pres">
      <dgm:prSet presAssocID="{FFA988CF-C794-4582-88EA-882B6AF0E171}" presName="Name37" presStyleLbl="parChTrans1D2" presStyleIdx="0" presStyleCnt="2"/>
      <dgm:spPr/>
    </dgm:pt>
    <dgm:pt modelId="{47939792-5C99-447B-90FD-A4B6BE93850B}" type="pres">
      <dgm:prSet presAssocID="{01F44761-E3C8-43F4-AF99-C790BB822B87}" presName="hierRoot2" presStyleCnt="0">
        <dgm:presLayoutVars>
          <dgm:hierBranch val="init"/>
        </dgm:presLayoutVars>
      </dgm:prSet>
      <dgm:spPr/>
    </dgm:pt>
    <dgm:pt modelId="{8A014B0D-1B6C-44CC-A6D2-73DEAC56CA9C}" type="pres">
      <dgm:prSet presAssocID="{01F44761-E3C8-43F4-AF99-C790BB822B87}" presName="rootComposite" presStyleCnt="0"/>
      <dgm:spPr/>
    </dgm:pt>
    <dgm:pt modelId="{F2ABA7E0-102D-49B1-9B1A-BB5DF0D806B4}" type="pres">
      <dgm:prSet presAssocID="{01F44761-E3C8-43F4-AF99-C790BB822B87}" presName="rootText" presStyleLbl="node2" presStyleIdx="0" presStyleCnt="2">
        <dgm:presLayoutVars>
          <dgm:chPref val="3"/>
        </dgm:presLayoutVars>
      </dgm:prSet>
      <dgm:spPr/>
    </dgm:pt>
    <dgm:pt modelId="{C07CB7FA-604B-483E-BCC2-6C6D540B17A7}" type="pres">
      <dgm:prSet presAssocID="{01F44761-E3C8-43F4-AF99-C790BB822B87}" presName="rootConnector" presStyleLbl="node2" presStyleIdx="0" presStyleCnt="2"/>
      <dgm:spPr/>
    </dgm:pt>
    <dgm:pt modelId="{145370F4-2FF9-4596-B722-20BCEA08FB41}" type="pres">
      <dgm:prSet presAssocID="{01F44761-E3C8-43F4-AF99-C790BB822B87}" presName="hierChild4" presStyleCnt="0"/>
      <dgm:spPr/>
    </dgm:pt>
    <dgm:pt modelId="{53B3AE29-3FBA-4DDC-A97C-996F8A2BD490}" type="pres">
      <dgm:prSet presAssocID="{81B9DBAC-3E29-4B6A-8683-05A0CD4999D2}" presName="Name37" presStyleLbl="parChTrans1D3" presStyleIdx="0" presStyleCnt="4"/>
      <dgm:spPr/>
    </dgm:pt>
    <dgm:pt modelId="{B01A4729-EF3E-4A07-AF80-A76FCA4A0370}" type="pres">
      <dgm:prSet presAssocID="{038EA756-0EA8-4F70-BF05-5D4D0B48EA00}" presName="hierRoot2" presStyleCnt="0">
        <dgm:presLayoutVars>
          <dgm:hierBranch val="init"/>
        </dgm:presLayoutVars>
      </dgm:prSet>
      <dgm:spPr/>
    </dgm:pt>
    <dgm:pt modelId="{DB44335F-E13E-4EB8-93AF-07DE040CA6D9}" type="pres">
      <dgm:prSet presAssocID="{038EA756-0EA8-4F70-BF05-5D4D0B48EA00}" presName="rootComposite" presStyleCnt="0"/>
      <dgm:spPr/>
    </dgm:pt>
    <dgm:pt modelId="{A8586845-5FA6-4122-BC15-91850CDB5979}" type="pres">
      <dgm:prSet presAssocID="{038EA756-0EA8-4F70-BF05-5D4D0B48EA00}" presName="rootText" presStyleLbl="node3" presStyleIdx="0" presStyleCnt="4">
        <dgm:presLayoutVars>
          <dgm:chPref val="3"/>
        </dgm:presLayoutVars>
      </dgm:prSet>
      <dgm:spPr/>
    </dgm:pt>
    <dgm:pt modelId="{ECA79FD1-C6D7-47BF-9E00-D80D482AA5F6}" type="pres">
      <dgm:prSet presAssocID="{038EA756-0EA8-4F70-BF05-5D4D0B48EA00}" presName="rootConnector" presStyleLbl="node3" presStyleIdx="0" presStyleCnt="4"/>
      <dgm:spPr/>
    </dgm:pt>
    <dgm:pt modelId="{45667484-D3A6-4DEA-9FE1-53A2BA155CF9}" type="pres">
      <dgm:prSet presAssocID="{038EA756-0EA8-4F70-BF05-5D4D0B48EA00}" presName="hierChild4" presStyleCnt="0"/>
      <dgm:spPr/>
    </dgm:pt>
    <dgm:pt modelId="{ACF77944-78D2-47D1-A431-4FF9D77EE2EB}" type="pres">
      <dgm:prSet presAssocID="{038EA756-0EA8-4F70-BF05-5D4D0B48EA00}" presName="hierChild5" presStyleCnt="0"/>
      <dgm:spPr/>
    </dgm:pt>
    <dgm:pt modelId="{3F7684B1-C97F-4C5A-BD67-83DD29CD9932}" type="pres">
      <dgm:prSet presAssocID="{8B8AD815-19D3-4FC4-B8E9-443B9C10604C}" presName="Name37" presStyleLbl="parChTrans1D3" presStyleIdx="1" presStyleCnt="4"/>
      <dgm:spPr/>
    </dgm:pt>
    <dgm:pt modelId="{108C27AB-D926-4E4B-899E-E833389B61D2}" type="pres">
      <dgm:prSet presAssocID="{3C2387ED-D3A3-409E-817F-DE5774C52BB9}" presName="hierRoot2" presStyleCnt="0">
        <dgm:presLayoutVars>
          <dgm:hierBranch val="init"/>
        </dgm:presLayoutVars>
      </dgm:prSet>
      <dgm:spPr/>
    </dgm:pt>
    <dgm:pt modelId="{3FEA5C9B-6C19-47CC-859C-31FC2A6ACED0}" type="pres">
      <dgm:prSet presAssocID="{3C2387ED-D3A3-409E-817F-DE5774C52BB9}" presName="rootComposite" presStyleCnt="0"/>
      <dgm:spPr/>
    </dgm:pt>
    <dgm:pt modelId="{6649FF49-DC8B-4B45-9FA2-4D63843CDC61}" type="pres">
      <dgm:prSet presAssocID="{3C2387ED-D3A3-409E-817F-DE5774C52BB9}" presName="rootText" presStyleLbl="node3" presStyleIdx="1" presStyleCnt="4">
        <dgm:presLayoutVars>
          <dgm:chPref val="3"/>
        </dgm:presLayoutVars>
      </dgm:prSet>
      <dgm:spPr/>
    </dgm:pt>
    <dgm:pt modelId="{4708CC1B-920E-4E64-8BF1-33C840B39502}" type="pres">
      <dgm:prSet presAssocID="{3C2387ED-D3A3-409E-817F-DE5774C52BB9}" presName="rootConnector" presStyleLbl="node3" presStyleIdx="1" presStyleCnt="4"/>
      <dgm:spPr/>
    </dgm:pt>
    <dgm:pt modelId="{D44D51BE-D4A8-454C-B225-B2169272AB40}" type="pres">
      <dgm:prSet presAssocID="{3C2387ED-D3A3-409E-817F-DE5774C52BB9}" presName="hierChild4" presStyleCnt="0"/>
      <dgm:spPr/>
    </dgm:pt>
    <dgm:pt modelId="{64B1BFDD-6D95-4678-A3E8-A6007D14AE04}" type="pres">
      <dgm:prSet presAssocID="{3C2387ED-D3A3-409E-817F-DE5774C52BB9}" presName="hierChild5" presStyleCnt="0"/>
      <dgm:spPr/>
    </dgm:pt>
    <dgm:pt modelId="{73466C62-76F3-4E9D-93D8-536A3AB37935}" type="pres">
      <dgm:prSet presAssocID="{01F44761-E3C8-43F4-AF99-C790BB822B87}" presName="hierChild5" presStyleCnt="0"/>
      <dgm:spPr/>
    </dgm:pt>
    <dgm:pt modelId="{EA544A4A-ADB3-4049-8328-EB1E24C64D8D}" type="pres">
      <dgm:prSet presAssocID="{06FFC5B4-6674-42CB-B18F-63828222C7DE}" presName="Name37" presStyleLbl="parChTrans1D2" presStyleIdx="1" presStyleCnt="2"/>
      <dgm:spPr/>
    </dgm:pt>
    <dgm:pt modelId="{C1950E78-1F92-4F11-99CF-E95F1E3F7549}" type="pres">
      <dgm:prSet presAssocID="{31A5476F-0798-478F-A5C7-A3D912879906}" presName="hierRoot2" presStyleCnt="0">
        <dgm:presLayoutVars>
          <dgm:hierBranch val="init"/>
        </dgm:presLayoutVars>
      </dgm:prSet>
      <dgm:spPr/>
    </dgm:pt>
    <dgm:pt modelId="{DF3C6571-C62B-4D12-891B-FA9079C18141}" type="pres">
      <dgm:prSet presAssocID="{31A5476F-0798-478F-A5C7-A3D912879906}" presName="rootComposite" presStyleCnt="0"/>
      <dgm:spPr/>
    </dgm:pt>
    <dgm:pt modelId="{9FFB2EB9-E7E7-4D63-ADB5-FB5767D2EDD6}" type="pres">
      <dgm:prSet presAssocID="{31A5476F-0798-478F-A5C7-A3D912879906}" presName="rootText" presStyleLbl="node2" presStyleIdx="1" presStyleCnt="2">
        <dgm:presLayoutVars>
          <dgm:chPref val="3"/>
        </dgm:presLayoutVars>
      </dgm:prSet>
      <dgm:spPr/>
    </dgm:pt>
    <dgm:pt modelId="{77D0F5E4-6D36-4E3B-BC69-62432EB3D6B8}" type="pres">
      <dgm:prSet presAssocID="{31A5476F-0798-478F-A5C7-A3D912879906}" presName="rootConnector" presStyleLbl="node2" presStyleIdx="1" presStyleCnt="2"/>
      <dgm:spPr/>
    </dgm:pt>
    <dgm:pt modelId="{9158DB5C-173A-4339-9788-A68EC885B718}" type="pres">
      <dgm:prSet presAssocID="{31A5476F-0798-478F-A5C7-A3D912879906}" presName="hierChild4" presStyleCnt="0"/>
      <dgm:spPr/>
    </dgm:pt>
    <dgm:pt modelId="{DB6E4884-2C37-4C89-8ACA-A6E5173CAC58}" type="pres">
      <dgm:prSet presAssocID="{081E9FA5-2D24-4B11-849C-53206280F291}" presName="Name37" presStyleLbl="parChTrans1D3" presStyleIdx="2" presStyleCnt="4"/>
      <dgm:spPr/>
    </dgm:pt>
    <dgm:pt modelId="{2D88DFA2-E070-4EB6-B525-9763F81E5875}" type="pres">
      <dgm:prSet presAssocID="{40B14DDF-61B7-4B5A-B200-A6D7F2EAB2F8}" presName="hierRoot2" presStyleCnt="0">
        <dgm:presLayoutVars>
          <dgm:hierBranch val="init"/>
        </dgm:presLayoutVars>
      </dgm:prSet>
      <dgm:spPr/>
    </dgm:pt>
    <dgm:pt modelId="{FBFB180C-B5CB-4CE9-9EEF-FC3341C95E61}" type="pres">
      <dgm:prSet presAssocID="{40B14DDF-61B7-4B5A-B200-A6D7F2EAB2F8}" presName="rootComposite" presStyleCnt="0"/>
      <dgm:spPr/>
    </dgm:pt>
    <dgm:pt modelId="{6EA17FD8-69AA-4309-95EE-7BF1B8BDE3A9}" type="pres">
      <dgm:prSet presAssocID="{40B14DDF-61B7-4B5A-B200-A6D7F2EAB2F8}" presName="rootText" presStyleLbl="node3" presStyleIdx="2" presStyleCnt="4">
        <dgm:presLayoutVars>
          <dgm:chPref val="3"/>
        </dgm:presLayoutVars>
      </dgm:prSet>
      <dgm:spPr/>
    </dgm:pt>
    <dgm:pt modelId="{25E6B293-988A-45ED-BC86-1A5BD84F798F}" type="pres">
      <dgm:prSet presAssocID="{40B14DDF-61B7-4B5A-B200-A6D7F2EAB2F8}" presName="rootConnector" presStyleLbl="node3" presStyleIdx="2" presStyleCnt="4"/>
      <dgm:spPr/>
    </dgm:pt>
    <dgm:pt modelId="{7E54CE34-A1BE-4453-A448-4E25B47C35BA}" type="pres">
      <dgm:prSet presAssocID="{40B14DDF-61B7-4B5A-B200-A6D7F2EAB2F8}" presName="hierChild4" presStyleCnt="0"/>
      <dgm:spPr/>
    </dgm:pt>
    <dgm:pt modelId="{7ECB8B93-3317-4DB4-8D90-C960C6C71E34}" type="pres">
      <dgm:prSet presAssocID="{40B14DDF-61B7-4B5A-B200-A6D7F2EAB2F8}" presName="hierChild5" presStyleCnt="0"/>
      <dgm:spPr/>
    </dgm:pt>
    <dgm:pt modelId="{42202B41-8BDA-413E-9876-2E2A0ED5E309}" type="pres">
      <dgm:prSet presAssocID="{40B3C6B6-EB3B-4CE4-8A56-595D936669C9}" presName="Name37" presStyleLbl="parChTrans1D3" presStyleIdx="3" presStyleCnt="4"/>
      <dgm:spPr/>
    </dgm:pt>
    <dgm:pt modelId="{9E287024-5243-453A-A96B-1369C48AC6FD}" type="pres">
      <dgm:prSet presAssocID="{3ED40CE7-FCB0-43DF-A3F0-082532D3080E}" presName="hierRoot2" presStyleCnt="0">
        <dgm:presLayoutVars>
          <dgm:hierBranch val="init"/>
        </dgm:presLayoutVars>
      </dgm:prSet>
      <dgm:spPr/>
    </dgm:pt>
    <dgm:pt modelId="{A68F9DEF-2215-4F97-904B-FD077F6D8F58}" type="pres">
      <dgm:prSet presAssocID="{3ED40CE7-FCB0-43DF-A3F0-082532D3080E}" presName="rootComposite" presStyleCnt="0"/>
      <dgm:spPr/>
    </dgm:pt>
    <dgm:pt modelId="{453C620E-555F-4636-9A11-4FCC97D1F001}" type="pres">
      <dgm:prSet presAssocID="{3ED40CE7-FCB0-43DF-A3F0-082532D3080E}" presName="rootText" presStyleLbl="node3" presStyleIdx="3" presStyleCnt="4">
        <dgm:presLayoutVars>
          <dgm:chPref val="3"/>
        </dgm:presLayoutVars>
      </dgm:prSet>
      <dgm:spPr/>
    </dgm:pt>
    <dgm:pt modelId="{CE51CA9E-3F44-41A6-A74C-D758B880AFC7}" type="pres">
      <dgm:prSet presAssocID="{3ED40CE7-FCB0-43DF-A3F0-082532D3080E}" presName="rootConnector" presStyleLbl="node3" presStyleIdx="3" presStyleCnt="4"/>
      <dgm:spPr/>
    </dgm:pt>
    <dgm:pt modelId="{B199BF4C-DF41-4C8F-9FF7-CD60350D5712}" type="pres">
      <dgm:prSet presAssocID="{3ED40CE7-FCB0-43DF-A3F0-082532D3080E}" presName="hierChild4" presStyleCnt="0"/>
      <dgm:spPr/>
    </dgm:pt>
    <dgm:pt modelId="{E28B96B0-0958-490B-BEEF-B0DFC2935F6E}" type="pres">
      <dgm:prSet presAssocID="{3ED40CE7-FCB0-43DF-A3F0-082532D3080E}" presName="hierChild5" presStyleCnt="0"/>
      <dgm:spPr/>
    </dgm:pt>
    <dgm:pt modelId="{A4AECDF7-014E-4C44-8996-027299B902D9}" type="pres">
      <dgm:prSet presAssocID="{31A5476F-0798-478F-A5C7-A3D912879906}" presName="hierChild5" presStyleCnt="0"/>
      <dgm:spPr/>
    </dgm:pt>
    <dgm:pt modelId="{64F14042-7567-4B70-A03E-A84166BB724B}" type="pres">
      <dgm:prSet presAssocID="{2CDC42A6-85C1-4155-B46A-937DEC9C44C2}" presName="hierChild3" presStyleCnt="0"/>
      <dgm:spPr/>
    </dgm:pt>
  </dgm:ptLst>
  <dgm:cxnLst>
    <dgm:cxn modelId="{BB357306-A564-4250-8CC7-854E9572DC9A}" type="presOf" srcId="{01F44761-E3C8-43F4-AF99-C790BB822B87}" destId="{F2ABA7E0-102D-49B1-9B1A-BB5DF0D806B4}" srcOrd="0" destOrd="0" presId="urn:microsoft.com/office/officeart/2005/8/layout/orgChart1"/>
    <dgm:cxn modelId="{6A36C112-4228-4CF7-9CC1-BA83BF4ED1C4}" type="presOf" srcId="{06FFC5B4-6674-42CB-B18F-63828222C7DE}" destId="{EA544A4A-ADB3-4049-8328-EB1E24C64D8D}" srcOrd="0" destOrd="0" presId="urn:microsoft.com/office/officeart/2005/8/layout/orgChart1"/>
    <dgm:cxn modelId="{3CBF3520-1EF4-4C98-9813-DA7CE67E0C51}" type="presOf" srcId="{3C2387ED-D3A3-409E-817F-DE5774C52BB9}" destId="{4708CC1B-920E-4E64-8BF1-33C840B39502}" srcOrd="1" destOrd="0" presId="urn:microsoft.com/office/officeart/2005/8/layout/orgChart1"/>
    <dgm:cxn modelId="{1B219A22-FF85-4F4A-B96C-281A3C678829}" type="presOf" srcId="{40B3C6B6-EB3B-4CE4-8A56-595D936669C9}" destId="{42202B41-8BDA-413E-9876-2E2A0ED5E309}" srcOrd="0" destOrd="0" presId="urn:microsoft.com/office/officeart/2005/8/layout/orgChart1"/>
    <dgm:cxn modelId="{029A7137-7185-4642-AFE3-AB468ECAFB07}" type="presOf" srcId="{7CE424B9-1C23-42FB-8E1C-B3FDE89281D6}" destId="{39B8FCB2-F9C2-44C1-9692-6F61833F77E3}" srcOrd="0" destOrd="0" presId="urn:microsoft.com/office/officeart/2005/8/layout/orgChart1"/>
    <dgm:cxn modelId="{97696D3E-8655-4826-9C86-E0D30D3EA759}" type="presOf" srcId="{40B14DDF-61B7-4B5A-B200-A6D7F2EAB2F8}" destId="{25E6B293-988A-45ED-BC86-1A5BD84F798F}" srcOrd="1" destOrd="0" presId="urn:microsoft.com/office/officeart/2005/8/layout/orgChart1"/>
    <dgm:cxn modelId="{32D53763-2AD3-49AA-9D61-7BC04E6A1A35}" type="presOf" srcId="{081E9FA5-2D24-4B11-849C-53206280F291}" destId="{DB6E4884-2C37-4C89-8ACA-A6E5173CAC58}" srcOrd="0" destOrd="0" presId="urn:microsoft.com/office/officeart/2005/8/layout/orgChart1"/>
    <dgm:cxn modelId="{13C52D76-2EBD-45B6-B311-92DDE6558F92}" type="presOf" srcId="{2CDC42A6-85C1-4155-B46A-937DEC9C44C2}" destId="{BAEA13BB-EC64-46A9-B61A-8E07ED055BA2}" srcOrd="0" destOrd="0" presId="urn:microsoft.com/office/officeart/2005/8/layout/orgChart1"/>
    <dgm:cxn modelId="{CE385A78-1702-476B-947C-3CACAF12F3BA}" srcId="{2CDC42A6-85C1-4155-B46A-937DEC9C44C2}" destId="{01F44761-E3C8-43F4-AF99-C790BB822B87}" srcOrd="0" destOrd="0" parTransId="{FFA988CF-C794-4582-88EA-882B6AF0E171}" sibTransId="{9D3D872A-C171-4B99-81CC-BAC561F395FC}"/>
    <dgm:cxn modelId="{00BC347C-7E0B-4115-831D-0A2637411BF8}" type="presOf" srcId="{038EA756-0EA8-4F70-BF05-5D4D0B48EA00}" destId="{A8586845-5FA6-4122-BC15-91850CDB5979}" srcOrd="0" destOrd="0" presId="urn:microsoft.com/office/officeart/2005/8/layout/orgChart1"/>
    <dgm:cxn modelId="{6CE65981-4B76-44E7-B8CD-0A871A3B2E97}" type="presOf" srcId="{31A5476F-0798-478F-A5C7-A3D912879906}" destId="{77D0F5E4-6D36-4E3B-BC69-62432EB3D6B8}" srcOrd="1" destOrd="0" presId="urn:microsoft.com/office/officeart/2005/8/layout/orgChart1"/>
    <dgm:cxn modelId="{B79E2F8B-C5CF-48C9-9BA1-0DFC14D48BA7}" type="presOf" srcId="{FFA988CF-C794-4582-88EA-882B6AF0E171}" destId="{5E40D11B-DEAC-4113-BCFE-F2EC24DE4793}" srcOrd="0" destOrd="0" presId="urn:microsoft.com/office/officeart/2005/8/layout/orgChart1"/>
    <dgm:cxn modelId="{D2FBB595-DE1C-408A-ABF0-F9C01AA00059}" srcId="{31A5476F-0798-478F-A5C7-A3D912879906}" destId="{40B14DDF-61B7-4B5A-B200-A6D7F2EAB2F8}" srcOrd="0" destOrd="0" parTransId="{081E9FA5-2D24-4B11-849C-53206280F291}" sibTransId="{1F2A586D-E5BF-408A-80B4-AB3F330A4866}"/>
    <dgm:cxn modelId="{F1D50B9B-E55F-4002-AA11-995084841177}" srcId="{7CE424B9-1C23-42FB-8E1C-B3FDE89281D6}" destId="{2CDC42A6-85C1-4155-B46A-937DEC9C44C2}" srcOrd="0" destOrd="0" parTransId="{1E6A09CE-8D98-4D27-BFDF-C860C789FC15}" sibTransId="{C6FB778F-9506-417A-8260-F3A580215170}"/>
    <dgm:cxn modelId="{0458919C-9620-4684-87D4-3A638D46F61D}" type="presOf" srcId="{3ED40CE7-FCB0-43DF-A3F0-082532D3080E}" destId="{CE51CA9E-3F44-41A6-A74C-D758B880AFC7}" srcOrd="1" destOrd="0" presId="urn:microsoft.com/office/officeart/2005/8/layout/orgChart1"/>
    <dgm:cxn modelId="{0E9275A0-936A-43FA-ADF5-FE2087673B10}" srcId="{01F44761-E3C8-43F4-AF99-C790BB822B87}" destId="{3C2387ED-D3A3-409E-817F-DE5774C52BB9}" srcOrd="1" destOrd="0" parTransId="{8B8AD815-19D3-4FC4-B8E9-443B9C10604C}" sibTransId="{896FE7CC-FC0D-4652-8BD2-196B4A74ABD5}"/>
    <dgm:cxn modelId="{CA10CCA6-8B68-434F-BC39-30A6149C6560}" type="presOf" srcId="{31A5476F-0798-478F-A5C7-A3D912879906}" destId="{9FFB2EB9-E7E7-4D63-ADB5-FB5767D2EDD6}" srcOrd="0" destOrd="0" presId="urn:microsoft.com/office/officeart/2005/8/layout/orgChart1"/>
    <dgm:cxn modelId="{4B4D64B2-1808-4C94-AA53-0E712232D9AD}" srcId="{2CDC42A6-85C1-4155-B46A-937DEC9C44C2}" destId="{31A5476F-0798-478F-A5C7-A3D912879906}" srcOrd="1" destOrd="0" parTransId="{06FFC5B4-6674-42CB-B18F-63828222C7DE}" sibTransId="{C854FF64-33D2-479D-9359-38B22A4B5538}"/>
    <dgm:cxn modelId="{C2CBCBB4-8D66-4DB5-A5AD-B40F71EF0968}" type="presOf" srcId="{2CDC42A6-85C1-4155-B46A-937DEC9C44C2}" destId="{A6E1A009-14CF-4E9F-A93F-210676DBC3E4}" srcOrd="1" destOrd="0" presId="urn:microsoft.com/office/officeart/2005/8/layout/orgChart1"/>
    <dgm:cxn modelId="{1FDC38B5-4793-4A93-90F3-10CFB6D0F3B7}" type="presOf" srcId="{40B14DDF-61B7-4B5A-B200-A6D7F2EAB2F8}" destId="{6EA17FD8-69AA-4309-95EE-7BF1B8BDE3A9}" srcOrd="0" destOrd="0" presId="urn:microsoft.com/office/officeart/2005/8/layout/orgChart1"/>
    <dgm:cxn modelId="{37AD47B7-F7D7-440B-9D74-1FDAA6F8C295}" srcId="{31A5476F-0798-478F-A5C7-A3D912879906}" destId="{3ED40CE7-FCB0-43DF-A3F0-082532D3080E}" srcOrd="1" destOrd="0" parTransId="{40B3C6B6-EB3B-4CE4-8A56-595D936669C9}" sibTransId="{1B30662D-03CB-429F-8D32-7A83546E9809}"/>
    <dgm:cxn modelId="{DD2ACDC4-DD98-47B8-9EF7-E7C90CDD4FE0}" srcId="{01F44761-E3C8-43F4-AF99-C790BB822B87}" destId="{038EA756-0EA8-4F70-BF05-5D4D0B48EA00}" srcOrd="0" destOrd="0" parTransId="{81B9DBAC-3E29-4B6A-8683-05A0CD4999D2}" sibTransId="{126E1608-4C0F-461D-B400-9AFE45A4BAB3}"/>
    <dgm:cxn modelId="{62209EC8-F260-4764-874B-D0AC133696A7}" type="presOf" srcId="{038EA756-0EA8-4F70-BF05-5D4D0B48EA00}" destId="{ECA79FD1-C6D7-47BF-9E00-D80D482AA5F6}" srcOrd="1" destOrd="0" presId="urn:microsoft.com/office/officeart/2005/8/layout/orgChart1"/>
    <dgm:cxn modelId="{F9ACACD0-9911-4146-A2F3-3653679155A6}" type="presOf" srcId="{3ED40CE7-FCB0-43DF-A3F0-082532D3080E}" destId="{453C620E-555F-4636-9A11-4FCC97D1F001}" srcOrd="0" destOrd="0" presId="urn:microsoft.com/office/officeart/2005/8/layout/orgChart1"/>
    <dgm:cxn modelId="{065989D2-BE67-40EB-8F1A-7BCC02DEF09B}" type="presOf" srcId="{8B8AD815-19D3-4FC4-B8E9-443B9C10604C}" destId="{3F7684B1-C97F-4C5A-BD67-83DD29CD9932}" srcOrd="0" destOrd="0" presId="urn:microsoft.com/office/officeart/2005/8/layout/orgChart1"/>
    <dgm:cxn modelId="{7A4C8FDF-722A-4CCE-871C-46032D3C2D82}" type="presOf" srcId="{01F44761-E3C8-43F4-AF99-C790BB822B87}" destId="{C07CB7FA-604B-483E-BCC2-6C6D540B17A7}" srcOrd="1" destOrd="0" presId="urn:microsoft.com/office/officeart/2005/8/layout/orgChart1"/>
    <dgm:cxn modelId="{835C97E2-20A9-445A-B25D-9F3AF7826849}" type="presOf" srcId="{81B9DBAC-3E29-4B6A-8683-05A0CD4999D2}" destId="{53B3AE29-3FBA-4DDC-A97C-996F8A2BD490}" srcOrd="0" destOrd="0" presId="urn:microsoft.com/office/officeart/2005/8/layout/orgChart1"/>
    <dgm:cxn modelId="{ADDA59E6-0AA2-4E45-934A-DEF70B1252C1}" type="presOf" srcId="{3C2387ED-D3A3-409E-817F-DE5774C52BB9}" destId="{6649FF49-DC8B-4B45-9FA2-4D63843CDC61}" srcOrd="0" destOrd="0" presId="urn:microsoft.com/office/officeart/2005/8/layout/orgChart1"/>
    <dgm:cxn modelId="{AB07BA7A-A708-40BE-8AF0-364953099335}" type="presParOf" srcId="{39B8FCB2-F9C2-44C1-9692-6F61833F77E3}" destId="{0E0E5723-05B3-421D-9796-CBA984F18707}" srcOrd="0" destOrd="0" presId="urn:microsoft.com/office/officeart/2005/8/layout/orgChart1"/>
    <dgm:cxn modelId="{57433B1C-DFE1-4115-9BD8-C95FC5D5EEF7}" type="presParOf" srcId="{0E0E5723-05B3-421D-9796-CBA984F18707}" destId="{679343CF-D991-4FA9-BA81-28605DBA0A69}" srcOrd="0" destOrd="0" presId="urn:microsoft.com/office/officeart/2005/8/layout/orgChart1"/>
    <dgm:cxn modelId="{51078F42-6BA2-4945-B97F-A342BF37FC56}" type="presParOf" srcId="{679343CF-D991-4FA9-BA81-28605DBA0A69}" destId="{BAEA13BB-EC64-46A9-B61A-8E07ED055BA2}" srcOrd="0" destOrd="0" presId="urn:microsoft.com/office/officeart/2005/8/layout/orgChart1"/>
    <dgm:cxn modelId="{3B6FEC53-5DF8-4B70-9D82-522875185CEF}" type="presParOf" srcId="{679343CF-D991-4FA9-BA81-28605DBA0A69}" destId="{A6E1A009-14CF-4E9F-A93F-210676DBC3E4}" srcOrd="1" destOrd="0" presId="urn:microsoft.com/office/officeart/2005/8/layout/orgChart1"/>
    <dgm:cxn modelId="{5A121785-AE1A-4B14-9F3B-BE437B4D7654}" type="presParOf" srcId="{0E0E5723-05B3-421D-9796-CBA984F18707}" destId="{ED324E44-4C0E-4156-AD15-CB238A90BB90}" srcOrd="1" destOrd="0" presId="urn:microsoft.com/office/officeart/2005/8/layout/orgChart1"/>
    <dgm:cxn modelId="{6680A0A2-7B70-4899-A36A-1127D3DE8425}" type="presParOf" srcId="{ED324E44-4C0E-4156-AD15-CB238A90BB90}" destId="{5E40D11B-DEAC-4113-BCFE-F2EC24DE4793}" srcOrd="0" destOrd="0" presId="urn:microsoft.com/office/officeart/2005/8/layout/orgChart1"/>
    <dgm:cxn modelId="{36589C9F-216D-4F3B-9C5E-C91C81F4BD15}" type="presParOf" srcId="{ED324E44-4C0E-4156-AD15-CB238A90BB90}" destId="{47939792-5C99-447B-90FD-A4B6BE93850B}" srcOrd="1" destOrd="0" presId="urn:microsoft.com/office/officeart/2005/8/layout/orgChart1"/>
    <dgm:cxn modelId="{AE374D4F-5571-43FC-9289-B302D0B8A6F3}" type="presParOf" srcId="{47939792-5C99-447B-90FD-A4B6BE93850B}" destId="{8A014B0D-1B6C-44CC-A6D2-73DEAC56CA9C}" srcOrd="0" destOrd="0" presId="urn:microsoft.com/office/officeart/2005/8/layout/orgChart1"/>
    <dgm:cxn modelId="{49936840-BB57-46C1-A5A7-CD7DF1B7D18E}" type="presParOf" srcId="{8A014B0D-1B6C-44CC-A6D2-73DEAC56CA9C}" destId="{F2ABA7E0-102D-49B1-9B1A-BB5DF0D806B4}" srcOrd="0" destOrd="0" presId="urn:microsoft.com/office/officeart/2005/8/layout/orgChart1"/>
    <dgm:cxn modelId="{5F9BC4FB-498D-4A8F-808D-55F098543996}" type="presParOf" srcId="{8A014B0D-1B6C-44CC-A6D2-73DEAC56CA9C}" destId="{C07CB7FA-604B-483E-BCC2-6C6D540B17A7}" srcOrd="1" destOrd="0" presId="urn:microsoft.com/office/officeart/2005/8/layout/orgChart1"/>
    <dgm:cxn modelId="{5F8267BB-7E10-416F-A241-114718A35564}" type="presParOf" srcId="{47939792-5C99-447B-90FD-A4B6BE93850B}" destId="{145370F4-2FF9-4596-B722-20BCEA08FB41}" srcOrd="1" destOrd="0" presId="urn:microsoft.com/office/officeart/2005/8/layout/orgChart1"/>
    <dgm:cxn modelId="{C6130664-F8D5-4B45-802A-5A506ED5EA8A}" type="presParOf" srcId="{145370F4-2FF9-4596-B722-20BCEA08FB41}" destId="{53B3AE29-3FBA-4DDC-A97C-996F8A2BD490}" srcOrd="0" destOrd="0" presId="urn:microsoft.com/office/officeart/2005/8/layout/orgChart1"/>
    <dgm:cxn modelId="{403A3551-010F-4FD0-88CC-E2309ED5E7D7}" type="presParOf" srcId="{145370F4-2FF9-4596-B722-20BCEA08FB41}" destId="{B01A4729-EF3E-4A07-AF80-A76FCA4A0370}" srcOrd="1" destOrd="0" presId="urn:microsoft.com/office/officeart/2005/8/layout/orgChart1"/>
    <dgm:cxn modelId="{31D390EC-A7C1-4C9F-8A67-2C523F1F8EDB}" type="presParOf" srcId="{B01A4729-EF3E-4A07-AF80-A76FCA4A0370}" destId="{DB44335F-E13E-4EB8-93AF-07DE040CA6D9}" srcOrd="0" destOrd="0" presId="urn:microsoft.com/office/officeart/2005/8/layout/orgChart1"/>
    <dgm:cxn modelId="{AB94EDA4-A5AD-49E4-90B7-EB9E15270B6E}" type="presParOf" srcId="{DB44335F-E13E-4EB8-93AF-07DE040CA6D9}" destId="{A8586845-5FA6-4122-BC15-91850CDB5979}" srcOrd="0" destOrd="0" presId="urn:microsoft.com/office/officeart/2005/8/layout/orgChart1"/>
    <dgm:cxn modelId="{C66635B6-0A47-4841-8929-6913C0D3AC99}" type="presParOf" srcId="{DB44335F-E13E-4EB8-93AF-07DE040CA6D9}" destId="{ECA79FD1-C6D7-47BF-9E00-D80D482AA5F6}" srcOrd="1" destOrd="0" presId="urn:microsoft.com/office/officeart/2005/8/layout/orgChart1"/>
    <dgm:cxn modelId="{CDA0BB29-5C84-45DB-8B08-F9F127D8B654}" type="presParOf" srcId="{B01A4729-EF3E-4A07-AF80-A76FCA4A0370}" destId="{45667484-D3A6-4DEA-9FE1-53A2BA155CF9}" srcOrd="1" destOrd="0" presId="urn:microsoft.com/office/officeart/2005/8/layout/orgChart1"/>
    <dgm:cxn modelId="{AB71B3F3-E037-4DE0-82BF-268BC8DE4114}" type="presParOf" srcId="{B01A4729-EF3E-4A07-AF80-A76FCA4A0370}" destId="{ACF77944-78D2-47D1-A431-4FF9D77EE2EB}" srcOrd="2" destOrd="0" presId="urn:microsoft.com/office/officeart/2005/8/layout/orgChart1"/>
    <dgm:cxn modelId="{BCA18499-E1F7-4404-A2FE-E5E45733F30C}" type="presParOf" srcId="{145370F4-2FF9-4596-B722-20BCEA08FB41}" destId="{3F7684B1-C97F-4C5A-BD67-83DD29CD9932}" srcOrd="2" destOrd="0" presId="urn:microsoft.com/office/officeart/2005/8/layout/orgChart1"/>
    <dgm:cxn modelId="{0A9FEEEC-B4DD-4BC3-A9F8-C5421ABC6FAF}" type="presParOf" srcId="{145370F4-2FF9-4596-B722-20BCEA08FB41}" destId="{108C27AB-D926-4E4B-899E-E833389B61D2}" srcOrd="3" destOrd="0" presId="urn:microsoft.com/office/officeart/2005/8/layout/orgChart1"/>
    <dgm:cxn modelId="{0E48876E-C48B-4EBD-B076-3A13A32588C2}" type="presParOf" srcId="{108C27AB-D926-4E4B-899E-E833389B61D2}" destId="{3FEA5C9B-6C19-47CC-859C-31FC2A6ACED0}" srcOrd="0" destOrd="0" presId="urn:microsoft.com/office/officeart/2005/8/layout/orgChart1"/>
    <dgm:cxn modelId="{6C6F29F1-27D4-4387-BC3F-FC25415B648A}" type="presParOf" srcId="{3FEA5C9B-6C19-47CC-859C-31FC2A6ACED0}" destId="{6649FF49-DC8B-4B45-9FA2-4D63843CDC61}" srcOrd="0" destOrd="0" presId="urn:microsoft.com/office/officeart/2005/8/layout/orgChart1"/>
    <dgm:cxn modelId="{4265D4F7-0673-4A26-9EE5-A59087224106}" type="presParOf" srcId="{3FEA5C9B-6C19-47CC-859C-31FC2A6ACED0}" destId="{4708CC1B-920E-4E64-8BF1-33C840B39502}" srcOrd="1" destOrd="0" presId="urn:microsoft.com/office/officeart/2005/8/layout/orgChart1"/>
    <dgm:cxn modelId="{4A416711-7CF7-44DD-9C58-4A6DB1674CF6}" type="presParOf" srcId="{108C27AB-D926-4E4B-899E-E833389B61D2}" destId="{D44D51BE-D4A8-454C-B225-B2169272AB40}" srcOrd="1" destOrd="0" presId="urn:microsoft.com/office/officeart/2005/8/layout/orgChart1"/>
    <dgm:cxn modelId="{5E00C091-5F42-4EB9-9A0C-887F654F4CD4}" type="presParOf" srcId="{108C27AB-D926-4E4B-899E-E833389B61D2}" destId="{64B1BFDD-6D95-4678-A3E8-A6007D14AE04}" srcOrd="2" destOrd="0" presId="urn:microsoft.com/office/officeart/2005/8/layout/orgChart1"/>
    <dgm:cxn modelId="{922039CD-23A5-4204-BC80-B02EC23F5581}" type="presParOf" srcId="{47939792-5C99-447B-90FD-A4B6BE93850B}" destId="{73466C62-76F3-4E9D-93D8-536A3AB37935}" srcOrd="2" destOrd="0" presId="urn:microsoft.com/office/officeart/2005/8/layout/orgChart1"/>
    <dgm:cxn modelId="{F6BD8FCB-46C4-42CC-8580-4D5408E292C3}" type="presParOf" srcId="{ED324E44-4C0E-4156-AD15-CB238A90BB90}" destId="{EA544A4A-ADB3-4049-8328-EB1E24C64D8D}" srcOrd="2" destOrd="0" presId="urn:microsoft.com/office/officeart/2005/8/layout/orgChart1"/>
    <dgm:cxn modelId="{F0179C1F-F73B-45D5-B118-62D33BC1297B}" type="presParOf" srcId="{ED324E44-4C0E-4156-AD15-CB238A90BB90}" destId="{C1950E78-1F92-4F11-99CF-E95F1E3F7549}" srcOrd="3" destOrd="0" presId="urn:microsoft.com/office/officeart/2005/8/layout/orgChart1"/>
    <dgm:cxn modelId="{784FA67F-F6AF-492C-97E6-15C5780A7ABF}" type="presParOf" srcId="{C1950E78-1F92-4F11-99CF-E95F1E3F7549}" destId="{DF3C6571-C62B-4D12-891B-FA9079C18141}" srcOrd="0" destOrd="0" presId="urn:microsoft.com/office/officeart/2005/8/layout/orgChart1"/>
    <dgm:cxn modelId="{FA779EEC-E0FD-48F5-AAC6-5206D92AFA10}" type="presParOf" srcId="{DF3C6571-C62B-4D12-891B-FA9079C18141}" destId="{9FFB2EB9-E7E7-4D63-ADB5-FB5767D2EDD6}" srcOrd="0" destOrd="0" presId="urn:microsoft.com/office/officeart/2005/8/layout/orgChart1"/>
    <dgm:cxn modelId="{52869CB0-540B-44A0-908F-C7FD77358ECE}" type="presParOf" srcId="{DF3C6571-C62B-4D12-891B-FA9079C18141}" destId="{77D0F5E4-6D36-4E3B-BC69-62432EB3D6B8}" srcOrd="1" destOrd="0" presId="urn:microsoft.com/office/officeart/2005/8/layout/orgChart1"/>
    <dgm:cxn modelId="{BA14BFDF-C5A5-4F9F-AC3D-1F25FA79EC4C}" type="presParOf" srcId="{C1950E78-1F92-4F11-99CF-E95F1E3F7549}" destId="{9158DB5C-173A-4339-9788-A68EC885B718}" srcOrd="1" destOrd="0" presId="urn:microsoft.com/office/officeart/2005/8/layout/orgChart1"/>
    <dgm:cxn modelId="{25A2EB0E-F367-449E-9ABF-D36552E6DE66}" type="presParOf" srcId="{9158DB5C-173A-4339-9788-A68EC885B718}" destId="{DB6E4884-2C37-4C89-8ACA-A6E5173CAC58}" srcOrd="0" destOrd="0" presId="urn:microsoft.com/office/officeart/2005/8/layout/orgChart1"/>
    <dgm:cxn modelId="{9C7821E4-F9F9-4DA0-A7A9-EEFF792B1945}" type="presParOf" srcId="{9158DB5C-173A-4339-9788-A68EC885B718}" destId="{2D88DFA2-E070-4EB6-B525-9763F81E5875}" srcOrd="1" destOrd="0" presId="urn:microsoft.com/office/officeart/2005/8/layout/orgChart1"/>
    <dgm:cxn modelId="{F0325191-E726-4455-90C7-E5405B3BB019}" type="presParOf" srcId="{2D88DFA2-E070-4EB6-B525-9763F81E5875}" destId="{FBFB180C-B5CB-4CE9-9EEF-FC3341C95E61}" srcOrd="0" destOrd="0" presId="urn:microsoft.com/office/officeart/2005/8/layout/orgChart1"/>
    <dgm:cxn modelId="{88F11877-C135-414A-B080-701E23EA0D09}" type="presParOf" srcId="{FBFB180C-B5CB-4CE9-9EEF-FC3341C95E61}" destId="{6EA17FD8-69AA-4309-95EE-7BF1B8BDE3A9}" srcOrd="0" destOrd="0" presId="urn:microsoft.com/office/officeart/2005/8/layout/orgChart1"/>
    <dgm:cxn modelId="{D4D5A843-FB60-422C-B779-D6F4B05E96B4}" type="presParOf" srcId="{FBFB180C-B5CB-4CE9-9EEF-FC3341C95E61}" destId="{25E6B293-988A-45ED-BC86-1A5BD84F798F}" srcOrd="1" destOrd="0" presId="urn:microsoft.com/office/officeart/2005/8/layout/orgChart1"/>
    <dgm:cxn modelId="{75B24CB4-9520-43FD-9BC3-50EE892C98EA}" type="presParOf" srcId="{2D88DFA2-E070-4EB6-B525-9763F81E5875}" destId="{7E54CE34-A1BE-4453-A448-4E25B47C35BA}" srcOrd="1" destOrd="0" presId="urn:microsoft.com/office/officeart/2005/8/layout/orgChart1"/>
    <dgm:cxn modelId="{21690A8E-E47C-468D-A8AB-2C67141C17BE}" type="presParOf" srcId="{2D88DFA2-E070-4EB6-B525-9763F81E5875}" destId="{7ECB8B93-3317-4DB4-8D90-C960C6C71E34}" srcOrd="2" destOrd="0" presId="urn:microsoft.com/office/officeart/2005/8/layout/orgChart1"/>
    <dgm:cxn modelId="{557F0797-2971-451A-921A-DA1FCB254DB4}" type="presParOf" srcId="{9158DB5C-173A-4339-9788-A68EC885B718}" destId="{42202B41-8BDA-413E-9876-2E2A0ED5E309}" srcOrd="2" destOrd="0" presId="urn:microsoft.com/office/officeart/2005/8/layout/orgChart1"/>
    <dgm:cxn modelId="{481CDF87-4F7A-4E63-B08E-FD8EF8A2BA37}" type="presParOf" srcId="{9158DB5C-173A-4339-9788-A68EC885B718}" destId="{9E287024-5243-453A-A96B-1369C48AC6FD}" srcOrd="3" destOrd="0" presId="urn:microsoft.com/office/officeart/2005/8/layout/orgChart1"/>
    <dgm:cxn modelId="{E0AE87AC-42BA-49FA-9573-2C647590FD73}" type="presParOf" srcId="{9E287024-5243-453A-A96B-1369C48AC6FD}" destId="{A68F9DEF-2215-4F97-904B-FD077F6D8F58}" srcOrd="0" destOrd="0" presId="urn:microsoft.com/office/officeart/2005/8/layout/orgChart1"/>
    <dgm:cxn modelId="{32CE0022-72DD-45C9-9347-76C836C10D8C}" type="presParOf" srcId="{A68F9DEF-2215-4F97-904B-FD077F6D8F58}" destId="{453C620E-555F-4636-9A11-4FCC97D1F001}" srcOrd="0" destOrd="0" presId="urn:microsoft.com/office/officeart/2005/8/layout/orgChart1"/>
    <dgm:cxn modelId="{2C8FB59B-A817-4713-B4AB-CA0968C9A8F2}" type="presParOf" srcId="{A68F9DEF-2215-4F97-904B-FD077F6D8F58}" destId="{CE51CA9E-3F44-41A6-A74C-D758B880AFC7}" srcOrd="1" destOrd="0" presId="urn:microsoft.com/office/officeart/2005/8/layout/orgChart1"/>
    <dgm:cxn modelId="{401AE9A6-5B61-4C98-8300-1333C92EAA4A}" type="presParOf" srcId="{9E287024-5243-453A-A96B-1369C48AC6FD}" destId="{B199BF4C-DF41-4C8F-9FF7-CD60350D5712}" srcOrd="1" destOrd="0" presId="urn:microsoft.com/office/officeart/2005/8/layout/orgChart1"/>
    <dgm:cxn modelId="{60E8BB04-71E1-4523-836B-EA4577006B3F}" type="presParOf" srcId="{9E287024-5243-453A-A96B-1369C48AC6FD}" destId="{E28B96B0-0958-490B-BEEF-B0DFC2935F6E}" srcOrd="2" destOrd="0" presId="urn:microsoft.com/office/officeart/2005/8/layout/orgChart1"/>
    <dgm:cxn modelId="{34E97282-4720-4DDC-BBA1-A33E5EF53183}" type="presParOf" srcId="{C1950E78-1F92-4F11-99CF-E95F1E3F7549}" destId="{A4AECDF7-014E-4C44-8996-027299B902D9}" srcOrd="2" destOrd="0" presId="urn:microsoft.com/office/officeart/2005/8/layout/orgChart1"/>
    <dgm:cxn modelId="{1AECA90C-F8E8-44B4-8B4F-0CB8BDC9F0F0}" type="presParOf" srcId="{0E0E5723-05B3-421D-9796-CBA984F18707}" destId="{64F14042-7567-4B70-A03E-A84166BB724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42EC81-53EF-4E8F-B335-7751757A06F2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C22CD3AF-D076-4D2D-BB02-13C00085D6BB}">
      <dgm:prSet phldrT="[Tekst]"/>
      <dgm:spPr/>
      <dgm:t>
        <a:bodyPr/>
        <a:lstStyle/>
        <a:p>
          <a:r>
            <a:rPr lang="pl-PL" dirty="0"/>
            <a:t>Zmienne</a:t>
          </a:r>
        </a:p>
      </dgm:t>
    </dgm:pt>
    <dgm:pt modelId="{5B577A35-0BEE-4CF7-8A52-63EE015AF736}" type="parTrans" cxnId="{D466A5B3-7D95-4A74-AD3A-E6A3D488DF77}">
      <dgm:prSet/>
      <dgm:spPr/>
      <dgm:t>
        <a:bodyPr/>
        <a:lstStyle/>
        <a:p>
          <a:endParaRPr lang="pl-PL"/>
        </a:p>
      </dgm:t>
    </dgm:pt>
    <dgm:pt modelId="{5997B82B-CFAC-4A9B-9D19-23BA3596FDED}" type="sibTrans" cxnId="{D466A5B3-7D95-4A74-AD3A-E6A3D488DF77}">
      <dgm:prSet/>
      <dgm:spPr/>
      <dgm:t>
        <a:bodyPr/>
        <a:lstStyle/>
        <a:p>
          <a:endParaRPr lang="pl-PL"/>
        </a:p>
      </dgm:t>
    </dgm:pt>
    <dgm:pt modelId="{C6B3D086-E0A8-4CBD-BDE3-6B0E8D96F811}">
      <dgm:prSet phldrT="[Tekst]"/>
      <dgm:spPr/>
      <dgm:t>
        <a:bodyPr/>
        <a:lstStyle/>
        <a:p>
          <a:r>
            <a:rPr lang="pl-PL" dirty="0"/>
            <a:t>Kategorialne (jakościowe)</a:t>
          </a:r>
        </a:p>
      </dgm:t>
    </dgm:pt>
    <dgm:pt modelId="{F1A7E867-D085-4151-AA48-9CE0CC178C51}" type="parTrans" cxnId="{BA382BF3-590E-41CB-AA53-5477BD99A12B}">
      <dgm:prSet/>
      <dgm:spPr/>
      <dgm:t>
        <a:bodyPr/>
        <a:lstStyle/>
        <a:p>
          <a:endParaRPr lang="pl-PL"/>
        </a:p>
      </dgm:t>
    </dgm:pt>
    <dgm:pt modelId="{B3A7E94B-01D2-417C-9C23-9BEBECB2DA23}" type="sibTrans" cxnId="{BA382BF3-590E-41CB-AA53-5477BD99A12B}">
      <dgm:prSet/>
      <dgm:spPr/>
      <dgm:t>
        <a:bodyPr/>
        <a:lstStyle/>
        <a:p>
          <a:endParaRPr lang="pl-PL"/>
        </a:p>
      </dgm:t>
    </dgm:pt>
    <dgm:pt modelId="{C72F6EF5-9D40-4C9C-AAAC-41B122FAECE2}">
      <dgm:prSet phldrT="[Tekst]"/>
      <dgm:spPr/>
      <dgm:t>
        <a:bodyPr/>
        <a:lstStyle/>
        <a:p>
          <a:r>
            <a:rPr lang="pl-PL" dirty="0"/>
            <a:t>Liczbowe (ilościowe)</a:t>
          </a:r>
        </a:p>
      </dgm:t>
    </dgm:pt>
    <dgm:pt modelId="{74EFD8AC-B634-4246-9C45-1DE193F7CF20}" type="parTrans" cxnId="{A36F634B-5A88-4CC7-8521-7CBDA85EBD08}">
      <dgm:prSet/>
      <dgm:spPr/>
      <dgm:t>
        <a:bodyPr/>
        <a:lstStyle/>
        <a:p>
          <a:endParaRPr lang="pl-PL"/>
        </a:p>
      </dgm:t>
    </dgm:pt>
    <dgm:pt modelId="{BB76B20B-8151-42C5-8B0A-BA267FF88D8C}" type="sibTrans" cxnId="{A36F634B-5A88-4CC7-8521-7CBDA85EBD08}">
      <dgm:prSet/>
      <dgm:spPr/>
      <dgm:t>
        <a:bodyPr/>
        <a:lstStyle/>
        <a:p>
          <a:endParaRPr lang="pl-PL"/>
        </a:p>
      </dgm:t>
    </dgm:pt>
    <dgm:pt modelId="{EBF51017-855E-4899-9D78-866B3EABAB88}">
      <dgm:prSet phldrT="[Tekst]"/>
      <dgm:spPr/>
      <dgm:t>
        <a:bodyPr/>
        <a:lstStyle/>
        <a:p>
          <a:r>
            <a:rPr lang="pl-PL" dirty="0"/>
            <a:t>Dychotomiczne</a:t>
          </a:r>
        </a:p>
      </dgm:t>
    </dgm:pt>
    <dgm:pt modelId="{3997CB69-F2B3-4E49-91EC-3FA148DE8ED0}" type="parTrans" cxnId="{6C4F471C-BB71-49DE-9AF8-9B8CE1582B51}">
      <dgm:prSet/>
      <dgm:spPr/>
      <dgm:t>
        <a:bodyPr/>
        <a:lstStyle/>
        <a:p>
          <a:endParaRPr lang="pl-PL"/>
        </a:p>
      </dgm:t>
    </dgm:pt>
    <dgm:pt modelId="{84E60300-7701-4F7D-9CE4-8489C3D49DF4}" type="sibTrans" cxnId="{6C4F471C-BB71-49DE-9AF8-9B8CE1582B51}">
      <dgm:prSet/>
      <dgm:spPr/>
      <dgm:t>
        <a:bodyPr/>
        <a:lstStyle/>
        <a:p>
          <a:endParaRPr lang="pl-PL"/>
        </a:p>
      </dgm:t>
    </dgm:pt>
    <dgm:pt modelId="{AF112633-EF5A-47CC-8C25-AA4D3D12F493}">
      <dgm:prSet phldrT="[Tekst]"/>
      <dgm:spPr/>
      <dgm:t>
        <a:bodyPr/>
        <a:lstStyle/>
        <a:p>
          <a:r>
            <a:rPr lang="pl-PL" dirty="0"/>
            <a:t>Nominalne</a:t>
          </a:r>
        </a:p>
      </dgm:t>
    </dgm:pt>
    <dgm:pt modelId="{660C15FA-7BD0-4333-88BB-25AEB9D394C0}" type="parTrans" cxnId="{F417B2A4-40D2-4C73-96DF-6DE09EC35AEA}">
      <dgm:prSet/>
      <dgm:spPr/>
      <dgm:t>
        <a:bodyPr/>
        <a:lstStyle/>
        <a:p>
          <a:endParaRPr lang="pl-PL"/>
        </a:p>
      </dgm:t>
    </dgm:pt>
    <dgm:pt modelId="{10CE6977-4431-4FEF-BBC6-4381E9A986EC}" type="sibTrans" cxnId="{F417B2A4-40D2-4C73-96DF-6DE09EC35AEA}">
      <dgm:prSet/>
      <dgm:spPr/>
      <dgm:t>
        <a:bodyPr/>
        <a:lstStyle/>
        <a:p>
          <a:endParaRPr lang="pl-PL"/>
        </a:p>
      </dgm:t>
    </dgm:pt>
    <dgm:pt modelId="{60B71A71-003A-4643-9D07-03453D490B0E}">
      <dgm:prSet phldrT="[Tekst]"/>
      <dgm:spPr/>
      <dgm:t>
        <a:bodyPr/>
        <a:lstStyle/>
        <a:p>
          <a:r>
            <a:rPr lang="pl-PL" dirty="0"/>
            <a:t>Porządkowe</a:t>
          </a:r>
        </a:p>
      </dgm:t>
    </dgm:pt>
    <dgm:pt modelId="{CF87AB04-8832-4F8F-9D3D-248BA2F54B12}" type="parTrans" cxnId="{6D9ED596-17BE-4B5F-9604-D97275D34AB2}">
      <dgm:prSet/>
      <dgm:spPr/>
      <dgm:t>
        <a:bodyPr/>
        <a:lstStyle/>
        <a:p>
          <a:endParaRPr lang="pl-PL"/>
        </a:p>
      </dgm:t>
    </dgm:pt>
    <dgm:pt modelId="{1C997B96-CE4B-4836-9739-8B82AC9EFABB}" type="sibTrans" cxnId="{6D9ED596-17BE-4B5F-9604-D97275D34AB2}">
      <dgm:prSet/>
      <dgm:spPr/>
      <dgm:t>
        <a:bodyPr/>
        <a:lstStyle/>
        <a:p>
          <a:endParaRPr lang="pl-PL"/>
        </a:p>
      </dgm:t>
    </dgm:pt>
    <dgm:pt modelId="{86B6D7FA-33AC-4778-BC41-BE5EB011158A}">
      <dgm:prSet phldrT="[Tekst]"/>
      <dgm:spPr/>
      <dgm:t>
        <a:bodyPr/>
        <a:lstStyle/>
        <a:p>
          <a:r>
            <a:rPr lang="pl-PL" dirty="0"/>
            <a:t>Dyskretne</a:t>
          </a:r>
        </a:p>
      </dgm:t>
    </dgm:pt>
    <dgm:pt modelId="{4CDD8DA0-119A-4EF7-BAD4-B07458601069}" type="parTrans" cxnId="{EF80B8A0-083F-463D-A4B6-EC1E9886F669}">
      <dgm:prSet/>
      <dgm:spPr/>
      <dgm:t>
        <a:bodyPr/>
        <a:lstStyle/>
        <a:p>
          <a:endParaRPr lang="pl-PL"/>
        </a:p>
      </dgm:t>
    </dgm:pt>
    <dgm:pt modelId="{DE040B18-6F6F-4591-B516-D3E95F5B5BB6}" type="sibTrans" cxnId="{EF80B8A0-083F-463D-A4B6-EC1E9886F669}">
      <dgm:prSet/>
      <dgm:spPr/>
      <dgm:t>
        <a:bodyPr/>
        <a:lstStyle/>
        <a:p>
          <a:endParaRPr lang="pl-PL"/>
        </a:p>
      </dgm:t>
    </dgm:pt>
    <dgm:pt modelId="{12F00195-C7E3-4973-BB32-A8C62F285221}">
      <dgm:prSet phldrT="[Tekst]"/>
      <dgm:spPr/>
      <dgm:t>
        <a:bodyPr/>
        <a:lstStyle/>
        <a:p>
          <a:r>
            <a:rPr lang="pl-PL" dirty="0"/>
            <a:t>Ciągłe</a:t>
          </a:r>
        </a:p>
      </dgm:t>
    </dgm:pt>
    <dgm:pt modelId="{27E9B916-ED54-420C-BD60-320D0B9E884D}" type="parTrans" cxnId="{9D93EDA6-55AC-4AD2-AC3D-2FD1DBB25200}">
      <dgm:prSet/>
      <dgm:spPr/>
      <dgm:t>
        <a:bodyPr/>
        <a:lstStyle/>
        <a:p>
          <a:endParaRPr lang="pl-PL"/>
        </a:p>
      </dgm:t>
    </dgm:pt>
    <dgm:pt modelId="{085EA67E-DC5C-47D4-A6DA-A756556C7089}" type="sibTrans" cxnId="{9D93EDA6-55AC-4AD2-AC3D-2FD1DBB25200}">
      <dgm:prSet/>
      <dgm:spPr/>
      <dgm:t>
        <a:bodyPr/>
        <a:lstStyle/>
        <a:p>
          <a:endParaRPr lang="pl-PL"/>
        </a:p>
      </dgm:t>
    </dgm:pt>
    <dgm:pt modelId="{B0525045-33AE-479E-A0FE-F77B73E100F9}" type="pres">
      <dgm:prSet presAssocID="{F542EC81-53EF-4E8F-B335-7751757A06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2EAE245-83EE-485A-A90A-A7F0FF66CD8B}" type="pres">
      <dgm:prSet presAssocID="{C22CD3AF-D076-4D2D-BB02-13C00085D6BB}" presName="hierRoot1" presStyleCnt="0">
        <dgm:presLayoutVars>
          <dgm:hierBranch val="init"/>
        </dgm:presLayoutVars>
      </dgm:prSet>
      <dgm:spPr/>
    </dgm:pt>
    <dgm:pt modelId="{C6C4ED72-EA3A-4633-88DC-5F36E09C6584}" type="pres">
      <dgm:prSet presAssocID="{C22CD3AF-D076-4D2D-BB02-13C00085D6BB}" presName="rootComposite1" presStyleCnt="0"/>
      <dgm:spPr/>
    </dgm:pt>
    <dgm:pt modelId="{3875F88C-90A8-4DE1-ACEB-F5F8282C1BF1}" type="pres">
      <dgm:prSet presAssocID="{C22CD3AF-D076-4D2D-BB02-13C00085D6BB}" presName="rootText1" presStyleLbl="node0" presStyleIdx="0" presStyleCnt="1">
        <dgm:presLayoutVars>
          <dgm:chPref val="3"/>
        </dgm:presLayoutVars>
      </dgm:prSet>
      <dgm:spPr/>
    </dgm:pt>
    <dgm:pt modelId="{DFF4E8AE-BAAC-4121-A41A-B5724C1FF92D}" type="pres">
      <dgm:prSet presAssocID="{C22CD3AF-D076-4D2D-BB02-13C00085D6BB}" presName="rootConnector1" presStyleLbl="node1" presStyleIdx="0" presStyleCnt="0"/>
      <dgm:spPr/>
    </dgm:pt>
    <dgm:pt modelId="{8DA76FA5-84C5-4273-B00D-EFC5B054A905}" type="pres">
      <dgm:prSet presAssocID="{C22CD3AF-D076-4D2D-BB02-13C00085D6BB}" presName="hierChild2" presStyleCnt="0"/>
      <dgm:spPr/>
    </dgm:pt>
    <dgm:pt modelId="{F5D43D6E-CDB6-4DE0-8EA2-0F3855B6C72A}" type="pres">
      <dgm:prSet presAssocID="{F1A7E867-D085-4151-AA48-9CE0CC178C51}" presName="Name64" presStyleLbl="parChTrans1D2" presStyleIdx="0" presStyleCnt="2"/>
      <dgm:spPr/>
    </dgm:pt>
    <dgm:pt modelId="{E10FEB66-F70C-4255-910B-BA008A427BA7}" type="pres">
      <dgm:prSet presAssocID="{C6B3D086-E0A8-4CBD-BDE3-6B0E8D96F811}" presName="hierRoot2" presStyleCnt="0">
        <dgm:presLayoutVars>
          <dgm:hierBranch val="init"/>
        </dgm:presLayoutVars>
      </dgm:prSet>
      <dgm:spPr/>
    </dgm:pt>
    <dgm:pt modelId="{F9EB4305-16EE-4308-A55D-993F35205929}" type="pres">
      <dgm:prSet presAssocID="{C6B3D086-E0A8-4CBD-BDE3-6B0E8D96F811}" presName="rootComposite" presStyleCnt="0"/>
      <dgm:spPr/>
    </dgm:pt>
    <dgm:pt modelId="{3849180F-C1D3-49D7-8211-143C988E9FF6}" type="pres">
      <dgm:prSet presAssocID="{C6B3D086-E0A8-4CBD-BDE3-6B0E8D96F811}" presName="rootText" presStyleLbl="node2" presStyleIdx="0" presStyleCnt="2">
        <dgm:presLayoutVars>
          <dgm:chPref val="3"/>
        </dgm:presLayoutVars>
      </dgm:prSet>
      <dgm:spPr/>
    </dgm:pt>
    <dgm:pt modelId="{02760EED-68AA-48A5-8241-9703A86BDA44}" type="pres">
      <dgm:prSet presAssocID="{C6B3D086-E0A8-4CBD-BDE3-6B0E8D96F811}" presName="rootConnector" presStyleLbl="node2" presStyleIdx="0" presStyleCnt="2"/>
      <dgm:spPr/>
    </dgm:pt>
    <dgm:pt modelId="{62FEA882-9158-4F8B-B981-701099D200FA}" type="pres">
      <dgm:prSet presAssocID="{C6B3D086-E0A8-4CBD-BDE3-6B0E8D96F811}" presName="hierChild4" presStyleCnt="0"/>
      <dgm:spPr/>
    </dgm:pt>
    <dgm:pt modelId="{3B5E48FF-2D06-49A7-A5AA-FE948024B742}" type="pres">
      <dgm:prSet presAssocID="{3997CB69-F2B3-4E49-91EC-3FA148DE8ED0}" presName="Name64" presStyleLbl="parChTrans1D3" presStyleIdx="0" presStyleCnt="5"/>
      <dgm:spPr/>
    </dgm:pt>
    <dgm:pt modelId="{37C1551E-6708-4085-9C7B-9BE7E04A0B59}" type="pres">
      <dgm:prSet presAssocID="{EBF51017-855E-4899-9D78-866B3EABAB88}" presName="hierRoot2" presStyleCnt="0">
        <dgm:presLayoutVars>
          <dgm:hierBranch val="init"/>
        </dgm:presLayoutVars>
      </dgm:prSet>
      <dgm:spPr/>
    </dgm:pt>
    <dgm:pt modelId="{AFA35E53-1E74-46C4-AF98-C890024C63EC}" type="pres">
      <dgm:prSet presAssocID="{EBF51017-855E-4899-9D78-866B3EABAB88}" presName="rootComposite" presStyleCnt="0"/>
      <dgm:spPr/>
    </dgm:pt>
    <dgm:pt modelId="{B04C3C32-4527-40D1-8845-8E17AA240E40}" type="pres">
      <dgm:prSet presAssocID="{EBF51017-855E-4899-9D78-866B3EABAB88}" presName="rootText" presStyleLbl="node3" presStyleIdx="0" presStyleCnt="5">
        <dgm:presLayoutVars>
          <dgm:chPref val="3"/>
        </dgm:presLayoutVars>
      </dgm:prSet>
      <dgm:spPr/>
    </dgm:pt>
    <dgm:pt modelId="{718B4CFA-9A8C-42B7-B708-C0CAE1338FAC}" type="pres">
      <dgm:prSet presAssocID="{EBF51017-855E-4899-9D78-866B3EABAB88}" presName="rootConnector" presStyleLbl="node3" presStyleIdx="0" presStyleCnt="5"/>
      <dgm:spPr/>
    </dgm:pt>
    <dgm:pt modelId="{C4C128DF-E03A-4162-8A3E-5C7684115B93}" type="pres">
      <dgm:prSet presAssocID="{EBF51017-855E-4899-9D78-866B3EABAB88}" presName="hierChild4" presStyleCnt="0"/>
      <dgm:spPr/>
    </dgm:pt>
    <dgm:pt modelId="{A7E35503-8434-4742-99B0-5345093E1A75}" type="pres">
      <dgm:prSet presAssocID="{EBF51017-855E-4899-9D78-866B3EABAB88}" presName="hierChild5" presStyleCnt="0"/>
      <dgm:spPr/>
    </dgm:pt>
    <dgm:pt modelId="{74ABEBFF-F852-4C4B-9E00-DF46B4F4550C}" type="pres">
      <dgm:prSet presAssocID="{660C15FA-7BD0-4333-88BB-25AEB9D394C0}" presName="Name64" presStyleLbl="parChTrans1D3" presStyleIdx="1" presStyleCnt="5"/>
      <dgm:spPr/>
    </dgm:pt>
    <dgm:pt modelId="{72A7EC98-4DAC-42EB-BFC6-CFCF879BBFB0}" type="pres">
      <dgm:prSet presAssocID="{AF112633-EF5A-47CC-8C25-AA4D3D12F493}" presName="hierRoot2" presStyleCnt="0">
        <dgm:presLayoutVars>
          <dgm:hierBranch val="init"/>
        </dgm:presLayoutVars>
      </dgm:prSet>
      <dgm:spPr/>
    </dgm:pt>
    <dgm:pt modelId="{0102C4D6-8063-420F-834A-093C6B22CA0B}" type="pres">
      <dgm:prSet presAssocID="{AF112633-EF5A-47CC-8C25-AA4D3D12F493}" presName="rootComposite" presStyleCnt="0"/>
      <dgm:spPr/>
    </dgm:pt>
    <dgm:pt modelId="{D149FBA3-4A79-45CF-8FE4-D5EF9E05809C}" type="pres">
      <dgm:prSet presAssocID="{AF112633-EF5A-47CC-8C25-AA4D3D12F493}" presName="rootText" presStyleLbl="node3" presStyleIdx="1" presStyleCnt="5">
        <dgm:presLayoutVars>
          <dgm:chPref val="3"/>
        </dgm:presLayoutVars>
      </dgm:prSet>
      <dgm:spPr/>
    </dgm:pt>
    <dgm:pt modelId="{42A9C3B9-AB28-409A-A36A-CCABDD05A16A}" type="pres">
      <dgm:prSet presAssocID="{AF112633-EF5A-47CC-8C25-AA4D3D12F493}" presName="rootConnector" presStyleLbl="node3" presStyleIdx="1" presStyleCnt="5"/>
      <dgm:spPr/>
    </dgm:pt>
    <dgm:pt modelId="{442D24A6-0025-4942-8BCF-81DC24AB32B4}" type="pres">
      <dgm:prSet presAssocID="{AF112633-EF5A-47CC-8C25-AA4D3D12F493}" presName="hierChild4" presStyleCnt="0"/>
      <dgm:spPr/>
    </dgm:pt>
    <dgm:pt modelId="{CAB69E1C-DAEA-4A1D-84F0-9E184C265944}" type="pres">
      <dgm:prSet presAssocID="{AF112633-EF5A-47CC-8C25-AA4D3D12F493}" presName="hierChild5" presStyleCnt="0"/>
      <dgm:spPr/>
    </dgm:pt>
    <dgm:pt modelId="{1D8470B9-0E7E-4CB3-9691-DDCEB6636B3D}" type="pres">
      <dgm:prSet presAssocID="{CF87AB04-8832-4F8F-9D3D-248BA2F54B12}" presName="Name64" presStyleLbl="parChTrans1D3" presStyleIdx="2" presStyleCnt="5"/>
      <dgm:spPr/>
    </dgm:pt>
    <dgm:pt modelId="{276A3FBB-0D61-4C9F-978F-A160362EDE1A}" type="pres">
      <dgm:prSet presAssocID="{60B71A71-003A-4643-9D07-03453D490B0E}" presName="hierRoot2" presStyleCnt="0">
        <dgm:presLayoutVars>
          <dgm:hierBranch val="init"/>
        </dgm:presLayoutVars>
      </dgm:prSet>
      <dgm:spPr/>
    </dgm:pt>
    <dgm:pt modelId="{728C6078-9C0C-4A3F-9C3E-96C7B07555C0}" type="pres">
      <dgm:prSet presAssocID="{60B71A71-003A-4643-9D07-03453D490B0E}" presName="rootComposite" presStyleCnt="0"/>
      <dgm:spPr/>
    </dgm:pt>
    <dgm:pt modelId="{C51826BD-03F6-4D78-AE5C-813E23418868}" type="pres">
      <dgm:prSet presAssocID="{60B71A71-003A-4643-9D07-03453D490B0E}" presName="rootText" presStyleLbl="node3" presStyleIdx="2" presStyleCnt="5">
        <dgm:presLayoutVars>
          <dgm:chPref val="3"/>
        </dgm:presLayoutVars>
      </dgm:prSet>
      <dgm:spPr/>
    </dgm:pt>
    <dgm:pt modelId="{5C5E19A3-2AA0-4BAB-95EF-338A104760FE}" type="pres">
      <dgm:prSet presAssocID="{60B71A71-003A-4643-9D07-03453D490B0E}" presName="rootConnector" presStyleLbl="node3" presStyleIdx="2" presStyleCnt="5"/>
      <dgm:spPr/>
    </dgm:pt>
    <dgm:pt modelId="{792F1C73-9AF0-4B7D-9053-7752767BE80A}" type="pres">
      <dgm:prSet presAssocID="{60B71A71-003A-4643-9D07-03453D490B0E}" presName="hierChild4" presStyleCnt="0"/>
      <dgm:spPr/>
    </dgm:pt>
    <dgm:pt modelId="{D553002C-9EBB-4F2A-8FEF-DB4E6E1AFBFB}" type="pres">
      <dgm:prSet presAssocID="{60B71A71-003A-4643-9D07-03453D490B0E}" presName="hierChild5" presStyleCnt="0"/>
      <dgm:spPr/>
    </dgm:pt>
    <dgm:pt modelId="{B47F9DF7-FCE9-4F60-A2E8-A4F058EA32F7}" type="pres">
      <dgm:prSet presAssocID="{C6B3D086-E0A8-4CBD-BDE3-6B0E8D96F811}" presName="hierChild5" presStyleCnt="0"/>
      <dgm:spPr/>
    </dgm:pt>
    <dgm:pt modelId="{30217ED8-51BD-498B-80D3-E5E47B4117A1}" type="pres">
      <dgm:prSet presAssocID="{74EFD8AC-B634-4246-9C45-1DE193F7CF20}" presName="Name64" presStyleLbl="parChTrans1D2" presStyleIdx="1" presStyleCnt="2"/>
      <dgm:spPr/>
    </dgm:pt>
    <dgm:pt modelId="{BA120F90-107D-48A9-83D2-6BE02F78C7CB}" type="pres">
      <dgm:prSet presAssocID="{C72F6EF5-9D40-4C9C-AAAC-41B122FAECE2}" presName="hierRoot2" presStyleCnt="0">
        <dgm:presLayoutVars>
          <dgm:hierBranch val="init"/>
        </dgm:presLayoutVars>
      </dgm:prSet>
      <dgm:spPr/>
    </dgm:pt>
    <dgm:pt modelId="{12E9638E-8F3F-4D2F-8459-2CB69F3C7647}" type="pres">
      <dgm:prSet presAssocID="{C72F6EF5-9D40-4C9C-AAAC-41B122FAECE2}" presName="rootComposite" presStyleCnt="0"/>
      <dgm:spPr/>
    </dgm:pt>
    <dgm:pt modelId="{96597201-AED5-46DF-8F50-789FACF67AC7}" type="pres">
      <dgm:prSet presAssocID="{C72F6EF5-9D40-4C9C-AAAC-41B122FAECE2}" presName="rootText" presStyleLbl="node2" presStyleIdx="1" presStyleCnt="2">
        <dgm:presLayoutVars>
          <dgm:chPref val="3"/>
        </dgm:presLayoutVars>
      </dgm:prSet>
      <dgm:spPr/>
    </dgm:pt>
    <dgm:pt modelId="{91C620C3-3FE6-40B7-95DB-DF1CC1747BE3}" type="pres">
      <dgm:prSet presAssocID="{C72F6EF5-9D40-4C9C-AAAC-41B122FAECE2}" presName="rootConnector" presStyleLbl="node2" presStyleIdx="1" presStyleCnt="2"/>
      <dgm:spPr/>
    </dgm:pt>
    <dgm:pt modelId="{24903918-63C9-45AB-8747-7CC59B8B42E6}" type="pres">
      <dgm:prSet presAssocID="{C72F6EF5-9D40-4C9C-AAAC-41B122FAECE2}" presName="hierChild4" presStyleCnt="0"/>
      <dgm:spPr/>
    </dgm:pt>
    <dgm:pt modelId="{8D9A0AB4-3D61-4F51-AF07-A6A0DC9B5F06}" type="pres">
      <dgm:prSet presAssocID="{4CDD8DA0-119A-4EF7-BAD4-B07458601069}" presName="Name64" presStyleLbl="parChTrans1D3" presStyleIdx="3" presStyleCnt="5"/>
      <dgm:spPr/>
    </dgm:pt>
    <dgm:pt modelId="{C703FE64-4C79-4526-A936-50AA3333C1D5}" type="pres">
      <dgm:prSet presAssocID="{86B6D7FA-33AC-4778-BC41-BE5EB011158A}" presName="hierRoot2" presStyleCnt="0">
        <dgm:presLayoutVars>
          <dgm:hierBranch val="init"/>
        </dgm:presLayoutVars>
      </dgm:prSet>
      <dgm:spPr/>
    </dgm:pt>
    <dgm:pt modelId="{0F27431F-12D0-4680-9410-5A2811E9B547}" type="pres">
      <dgm:prSet presAssocID="{86B6D7FA-33AC-4778-BC41-BE5EB011158A}" presName="rootComposite" presStyleCnt="0"/>
      <dgm:spPr/>
    </dgm:pt>
    <dgm:pt modelId="{021E2517-68DB-4D19-8775-14D7E0193CED}" type="pres">
      <dgm:prSet presAssocID="{86B6D7FA-33AC-4778-BC41-BE5EB011158A}" presName="rootText" presStyleLbl="node3" presStyleIdx="3" presStyleCnt="5">
        <dgm:presLayoutVars>
          <dgm:chPref val="3"/>
        </dgm:presLayoutVars>
      </dgm:prSet>
      <dgm:spPr/>
    </dgm:pt>
    <dgm:pt modelId="{BB612BB8-2A40-42BB-BB87-1522D6083C4A}" type="pres">
      <dgm:prSet presAssocID="{86B6D7FA-33AC-4778-BC41-BE5EB011158A}" presName="rootConnector" presStyleLbl="node3" presStyleIdx="3" presStyleCnt="5"/>
      <dgm:spPr/>
    </dgm:pt>
    <dgm:pt modelId="{A25BD38D-85E8-4D25-A8FC-B894BDE570B9}" type="pres">
      <dgm:prSet presAssocID="{86B6D7FA-33AC-4778-BC41-BE5EB011158A}" presName="hierChild4" presStyleCnt="0"/>
      <dgm:spPr/>
    </dgm:pt>
    <dgm:pt modelId="{9E100FDD-9C9A-402B-A1B5-5FDB8BAE4974}" type="pres">
      <dgm:prSet presAssocID="{86B6D7FA-33AC-4778-BC41-BE5EB011158A}" presName="hierChild5" presStyleCnt="0"/>
      <dgm:spPr/>
    </dgm:pt>
    <dgm:pt modelId="{D02FD5BE-B4C1-49AC-BE21-0A3CFF9E380C}" type="pres">
      <dgm:prSet presAssocID="{27E9B916-ED54-420C-BD60-320D0B9E884D}" presName="Name64" presStyleLbl="parChTrans1D3" presStyleIdx="4" presStyleCnt="5"/>
      <dgm:spPr/>
    </dgm:pt>
    <dgm:pt modelId="{252D3EB2-5637-4910-A083-4A69E7C77F20}" type="pres">
      <dgm:prSet presAssocID="{12F00195-C7E3-4973-BB32-A8C62F285221}" presName="hierRoot2" presStyleCnt="0">
        <dgm:presLayoutVars>
          <dgm:hierBranch val="init"/>
        </dgm:presLayoutVars>
      </dgm:prSet>
      <dgm:spPr/>
    </dgm:pt>
    <dgm:pt modelId="{AC6B01F8-1DC2-4C25-B6BA-06298B0BF496}" type="pres">
      <dgm:prSet presAssocID="{12F00195-C7E3-4973-BB32-A8C62F285221}" presName="rootComposite" presStyleCnt="0"/>
      <dgm:spPr/>
    </dgm:pt>
    <dgm:pt modelId="{4E823263-69C5-438C-8F8C-0A9C51674ED9}" type="pres">
      <dgm:prSet presAssocID="{12F00195-C7E3-4973-BB32-A8C62F285221}" presName="rootText" presStyleLbl="node3" presStyleIdx="4" presStyleCnt="5">
        <dgm:presLayoutVars>
          <dgm:chPref val="3"/>
        </dgm:presLayoutVars>
      </dgm:prSet>
      <dgm:spPr/>
    </dgm:pt>
    <dgm:pt modelId="{997066BE-4F18-4ED6-AE72-E60507646224}" type="pres">
      <dgm:prSet presAssocID="{12F00195-C7E3-4973-BB32-A8C62F285221}" presName="rootConnector" presStyleLbl="node3" presStyleIdx="4" presStyleCnt="5"/>
      <dgm:spPr/>
    </dgm:pt>
    <dgm:pt modelId="{CB5D367E-7386-4DB5-9170-4611E12FCC1F}" type="pres">
      <dgm:prSet presAssocID="{12F00195-C7E3-4973-BB32-A8C62F285221}" presName="hierChild4" presStyleCnt="0"/>
      <dgm:spPr/>
    </dgm:pt>
    <dgm:pt modelId="{CD666B8C-1CAB-44C6-BE25-66B5C66E0868}" type="pres">
      <dgm:prSet presAssocID="{12F00195-C7E3-4973-BB32-A8C62F285221}" presName="hierChild5" presStyleCnt="0"/>
      <dgm:spPr/>
    </dgm:pt>
    <dgm:pt modelId="{C13D9846-250E-4A7A-A64A-FF0E2D113032}" type="pres">
      <dgm:prSet presAssocID="{C72F6EF5-9D40-4C9C-AAAC-41B122FAECE2}" presName="hierChild5" presStyleCnt="0"/>
      <dgm:spPr/>
    </dgm:pt>
    <dgm:pt modelId="{65441BF8-0D0E-44FF-9005-6A8435E1B10C}" type="pres">
      <dgm:prSet presAssocID="{C22CD3AF-D076-4D2D-BB02-13C00085D6BB}" presName="hierChild3" presStyleCnt="0"/>
      <dgm:spPr/>
    </dgm:pt>
  </dgm:ptLst>
  <dgm:cxnLst>
    <dgm:cxn modelId="{004D130A-BF2F-4CF2-997A-09CDCE095D31}" type="presOf" srcId="{C6B3D086-E0A8-4CBD-BDE3-6B0E8D96F811}" destId="{3849180F-C1D3-49D7-8211-143C988E9FF6}" srcOrd="0" destOrd="0" presId="urn:microsoft.com/office/officeart/2009/3/layout/HorizontalOrganizationChart"/>
    <dgm:cxn modelId="{2A7FF912-8D18-4765-A507-024A629383E1}" type="presOf" srcId="{74EFD8AC-B634-4246-9C45-1DE193F7CF20}" destId="{30217ED8-51BD-498B-80D3-E5E47B4117A1}" srcOrd="0" destOrd="0" presId="urn:microsoft.com/office/officeart/2009/3/layout/HorizontalOrganizationChart"/>
    <dgm:cxn modelId="{6C4F471C-BB71-49DE-9AF8-9B8CE1582B51}" srcId="{C6B3D086-E0A8-4CBD-BDE3-6B0E8D96F811}" destId="{EBF51017-855E-4899-9D78-866B3EABAB88}" srcOrd="0" destOrd="0" parTransId="{3997CB69-F2B3-4E49-91EC-3FA148DE8ED0}" sibTransId="{84E60300-7701-4F7D-9CE4-8489C3D49DF4}"/>
    <dgm:cxn modelId="{9C57602E-6DC7-4DBA-B7B3-74196A8A3F26}" type="presOf" srcId="{F542EC81-53EF-4E8F-B335-7751757A06F2}" destId="{B0525045-33AE-479E-A0FE-F77B73E100F9}" srcOrd="0" destOrd="0" presId="urn:microsoft.com/office/officeart/2009/3/layout/HorizontalOrganizationChart"/>
    <dgm:cxn modelId="{7E4DD630-5DD5-4F42-9389-7C7BC4F4AF19}" type="presOf" srcId="{F1A7E867-D085-4151-AA48-9CE0CC178C51}" destId="{F5D43D6E-CDB6-4DE0-8EA2-0F3855B6C72A}" srcOrd="0" destOrd="0" presId="urn:microsoft.com/office/officeart/2009/3/layout/HorizontalOrganizationChart"/>
    <dgm:cxn modelId="{2064C03E-6ED2-46E2-A09F-B59EA5DA5475}" type="presOf" srcId="{CF87AB04-8832-4F8F-9D3D-248BA2F54B12}" destId="{1D8470B9-0E7E-4CB3-9691-DDCEB6636B3D}" srcOrd="0" destOrd="0" presId="urn:microsoft.com/office/officeart/2009/3/layout/HorizontalOrganizationChart"/>
    <dgm:cxn modelId="{43CAA445-53AA-4E5F-AFEB-72499DEC7AA3}" type="presOf" srcId="{86B6D7FA-33AC-4778-BC41-BE5EB011158A}" destId="{021E2517-68DB-4D19-8775-14D7E0193CED}" srcOrd="0" destOrd="0" presId="urn:microsoft.com/office/officeart/2009/3/layout/HorizontalOrganizationChart"/>
    <dgm:cxn modelId="{A36F634B-5A88-4CC7-8521-7CBDA85EBD08}" srcId="{C22CD3AF-D076-4D2D-BB02-13C00085D6BB}" destId="{C72F6EF5-9D40-4C9C-AAAC-41B122FAECE2}" srcOrd="1" destOrd="0" parTransId="{74EFD8AC-B634-4246-9C45-1DE193F7CF20}" sibTransId="{BB76B20B-8151-42C5-8B0A-BA267FF88D8C}"/>
    <dgm:cxn modelId="{81D42555-BCC6-4720-8EA6-8547631E1501}" type="presOf" srcId="{EBF51017-855E-4899-9D78-866B3EABAB88}" destId="{718B4CFA-9A8C-42B7-B708-C0CAE1338FAC}" srcOrd="1" destOrd="0" presId="urn:microsoft.com/office/officeart/2009/3/layout/HorizontalOrganizationChart"/>
    <dgm:cxn modelId="{5192FB57-14BA-4BF5-A278-D33E6CB46ADF}" type="presOf" srcId="{86B6D7FA-33AC-4778-BC41-BE5EB011158A}" destId="{BB612BB8-2A40-42BB-BB87-1522D6083C4A}" srcOrd="1" destOrd="0" presId="urn:microsoft.com/office/officeart/2009/3/layout/HorizontalOrganizationChart"/>
    <dgm:cxn modelId="{6EBED25C-B1A6-4AD6-BF29-91D6A754AE84}" type="presOf" srcId="{AF112633-EF5A-47CC-8C25-AA4D3D12F493}" destId="{42A9C3B9-AB28-409A-A36A-CCABDD05A16A}" srcOrd="1" destOrd="0" presId="urn:microsoft.com/office/officeart/2009/3/layout/HorizontalOrganizationChart"/>
    <dgm:cxn modelId="{6FC27E62-9279-4986-82F5-2D6FC20EAE11}" type="presOf" srcId="{60B71A71-003A-4643-9D07-03453D490B0E}" destId="{C51826BD-03F6-4D78-AE5C-813E23418868}" srcOrd="0" destOrd="0" presId="urn:microsoft.com/office/officeart/2009/3/layout/HorizontalOrganizationChart"/>
    <dgm:cxn modelId="{F3396369-F6D4-4D86-8515-B799787A0323}" type="presOf" srcId="{4CDD8DA0-119A-4EF7-BAD4-B07458601069}" destId="{8D9A0AB4-3D61-4F51-AF07-A6A0DC9B5F06}" srcOrd="0" destOrd="0" presId="urn:microsoft.com/office/officeart/2009/3/layout/HorizontalOrganizationChart"/>
    <dgm:cxn modelId="{5714196C-D010-464D-B0D1-84FE0293EABA}" type="presOf" srcId="{660C15FA-7BD0-4333-88BB-25AEB9D394C0}" destId="{74ABEBFF-F852-4C4B-9E00-DF46B4F4550C}" srcOrd="0" destOrd="0" presId="urn:microsoft.com/office/officeart/2009/3/layout/HorizontalOrganizationChart"/>
    <dgm:cxn modelId="{4E4A0F6F-BBEA-481F-BECB-7A16A2D3BE62}" type="presOf" srcId="{C6B3D086-E0A8-4CBD-BDE3-6B0E8D96F811}" destId="{02760EED-68AA-48A5-8241-9703A86BDA44}" srcOrd="1" destOrd="0" presId="urn:microsoft.com/office/officeart/2009/3/layout/HorizontalOrganizationChart"/>
    <dgm:cxn modelId="{E79A9473-F76A-4F13-8764-4A9FC90E0328}" type="presOf" srcId="{C72F6EF5-9D40-4C9C-AAAC-41B122FAECE2}" destId="{91C620C3-3FE6-40B7-95DB-DF1CC1747BE3}" srcOrd="1" destOrd="0" presId="urn:microsoft.com/office/officeart/2009/3/layout/HorizontalOrganizationChart"/>
    <dgm:cxn modelId="{0DB47B91-AC9B-4D50-AC01-BBE1D84CB321}" type="presOf" srcId="{C22CD3AF-D076-4D2D-BB02-13C00085D6BB}" destId="{DFF4E8AE-BAAC-4121-A41A-B5724C1FF92D}" srcOrd="1" destOrd="0" presId="urn:microsoft.com/office/officeart/2009/3/layout/HorizontalOrganizationChart"/>
    <dgm:cxn modelId="{6D9ED596-17BE-4B5F-9604-D97275D34AB2}" srcId="{C6B3D086-E0A8-4CBD-BDE3-6B0E8D96F811}" destId="{60B71A71-003A-4643-9D07-03453D490B0E}" srcOrd="2" destOrd="0" parTransId="{CF87AB04-8832-4F8F-9D3D-248BA2F54B12}" sibTransId="{1C997B96-CE4B-4836-9739-8B82AC9EFABB}"/>
    <dgm:cxn modelId="{00098897-EDB4-43B7-A70D-F795A4FBB278}" type="presOf" srcId="{12F00195-C7E3-4973-BB32-A8C62F285221}" destId="{997066BE-4F18-4ED6-AE72-E60507646224}" srcOrd="1" destOrd="0" presId="urn:microsoft.com/office/officeart/2009/3/layout/HorizontalOrganizationChart"/>
    <dgm:cxn modelId="{83258699-8504-4215-B199-1D385C993B92}" type="presOf" srcId="{3997CB69-F2B3-4E49-91EC-3FA148DE8ED0}" destId="{3B5E48FF-2D06-49A7-A5AA-FE948024B742}" srcOrd="0" destOrd="0" presId="urn:microsoft.com/office/officeart/2009/3/layout/HorizontalOrganizationChart"/>
    <dgm:cxn modelId="{864C819E-BC27-44D3-B614-49E2225790D7}" type="presOf" srcId="{AF112633-EF5A-47CC-8C25-AA4D3D12F493}" destId="{D149FBA3-4A79-45CF-8FE4-D5EF9E05809C}" srcOrd="0" destOrd="0" presId="urn:microsoft.com/office/officeart/2009/3/layout/HorizontalOrganizationChart"/>
    <dgm:cxn modelId="{EF80B8A0-083F-463D-A4B6-EC1E9886F669}" srcId="{C72F6EF5-9D40-4C9C-AAAC-41B122FAECE2}" destId="{86B6D7FA-33AC-4778-BC41-BE5EB011158A}" srcOrd="0" destOrd="0" parTransId="{4CDD8DA0-119A-4EF7-BAD4-B07458601069}" sibTransId="{DE040B18-6F6F-4591-B516-D3E95F5B5BB6}"/>
    <dgm:cxn modelId="{F417B2A4-40D2-4C73-96DF-6DE09EC35AEA}" srcId="{C6B3D086-E0A8-4CBD-BDE3-6B0E8D96F811}" destId="{AF112633-EF5A-47CC-8C25-AA4D3D12F493}" srcOrd="1" destOrd="0" parTransId="{660C15FA-7BD0-4333-88BB-25AEB9D394C0}" sibTransId="{10CE6977-4431-4FEF-BBC6-4381E9A986EC}"/>
    <dgm:cxn modelId="{9D93EDA6-55AC-4AD2-AC3D-2FD1DBB25200}" srcId="{C72F6EF5-9D40-4C9C-AAAC-41B122FAECE2}" destId="{12F00195-C7E3-4973-BB32-A8C62F285221}" srcOrd="1" destOrd="0" parTransId="{27E9B916-ED54-420C-BD60-320D0B9E884D}" sibTransId="{085EA67E-DC5C-47D4-A6DA-A756556C7089}"/>
    <dgm:cxn modelId="{D466A5B3-7D95-4A74-AD3A-E6A3D488DF77}" srcId="{F542EC81-53EF-4E8F-B335-7751757A06F2}" destId="{C22CD3AF-D076-4D2D-BB02-13C00085D6BB}" srcOrd="0" destOrd="0" parTransId="{5B577A35-0BEE-4CF7-8A52-63EE015AF736}" sibTransId="{5997B82B-CFAC-4A9B-9D19-23BA3596FDED}"/>
    <dgm:cxn modelId="{AD2B66CC-6350-4732-84F5-E1CF2331BCB6}" type="presOf" srcId="{60B71A71-003A-4643-9D07-03453D490B0E}" destId="{5C5E19A3-2AA0-4BAB-95EF-338A104760FE}" srcOrd="1" destOrd="0" presId="urn:microsoft.com/office/officeart/2009/3/layout/HorizontalOrganizationChart"/>
    <dgm:cxn modelId="{020105E8-E664-4D94-8E1B-58CF5F8DC8F5}" type="presOf" srcId="{12F00195-C7E3-4973-BB32-A8C62F285221}" destId="{4E823263-69C5-438C-8F8C-0A9C51674ED9}" srcOrd="0" destOrd="0" presId="urn:microsoft.com/office/officeart/2009/3/layout/HorizontalOrganizationChart"/>
    <dgm:cxn modelId="{711E87EB-7ABD-4A30-9823-C445C9C0762F}" type="presOf" srcId="{27E9B916-ED54-420C-BD60-320D0B9E884D}" destId="{D02FD5BE-B4C1-49AC-BE21-0A3CFF9E380C}" srcOrd="0" destOrd="0" presId="urn:microsoft.com/office/officeart/2009/3/layout/HorizontalOrganizationChart"/>
    <dgm:cxn modelId="{281EEFEF-5705-47CD-990D-A19D2FC6EDC0}" type="presOf" srcId="{C72F6EF5-9D40-4C9C-AAAC-41B122FAECE2}" destId="{96597201-AED5-46DF-8F50-789FACF67AC7}" srcOrd="0" destOrd="0" presId="urn:microsoft.com/office/officeart/2009/3/layout/HorizontalOrganizationChart"/>
    <dgm:cxn modelId="{BA382BF3-590E-41CB-AA53-5477BD99A12B}" srcId="{C22CD3AF-D076-4D2D-BB02-13C00085D6BB}" destId="{C6B3D086-E0A8-4CBD-BDE3-6B0E8D96F811}" srcOrd="0" destOrd="0" parTransId="{F1A7E867-D085-4151-AA48-9CE0CC178C51}" sibTransId="{B3A7E94B-01D2-417C-9C23-9BEBECB2DA23}"/>
    <dgm:cxn modelId="{9B663FF4-6E30-46C6-8FC8-E4524ED86C0F}" type="presOf" srcId="{C22CD3AF-D076-4D2D-BB02-13C00085D6BB}" destId="{3875F88C-90A8-4DE1-ACEB-F5F8282C1BF1}" srcOrd="0" destOrd="0" presId="urn:microsoft.com/office/officeart/2009/3/layout/HorizontalOrganizationChart"/>
    <dgm:cxn modelId="{E0D027FA-F354-4E12-866F-CB5A8E49E352}" type="presOf" srcId="{EBF51017-855E-4899-9D78-866B3EABAB88}" destId="{B04C3C32-4527-40D1-8845-8E17AA240E40}" srcOrd="0" destOrd="0" presId="urn:microsoft.com/office/officeart/2009/3/layout/HorizontalOrganizationChart"/>
    <dgm:cxn modelId="{323088A8-0CA4-44C6-B683-B19C192FCCF7}" type="presParOf" srcId="{B0525045-33AE-479E-A0FE-F77B73E100F9}" destId="{62EAE245-83EE-485A-A90A-A7F0FF66CD8B}" srcOrd="0" destOrd="0" presId="urn:microsoft.com/office/officeart/2009/3/layout/HorizontalOrganizationChart"/>
    <dgm:cxn modelId="{A9E71F79-3D1A-4030-93C9-F2D4609D852C}" type="presParOf" srcId="{62EAE245-83EE-485A-A90A-A7F0FF66CD8B}" destId="{C6C4ED72-EA3A-4633-88DC-5F36E09C6584}" srcOrd="0" destOrd="0" presId="urn:microsoft.com/office/officeart/2009/3/layout/HorizontalOrganizationChart"/>
    <dgm:cxn modelId="{0E911861-4211-458A-ADC1-3659DC358C18}" type="presParOf" srcId="{C6C4ED72-EA3A-4633-88DC-5F36E09C6584}" destId="{3875F88C-90A8-4DE1-ACEB-F5F8282C1BF1}" srcOrd="0" destOrd="0" presId="urn:microsoft.com/office/officeart/2009/3/layout/HorizontalOrganizationChart"/>
    <dgm:cxn modelId="{1A764D5C-E117-4105-A7C4-E64B1B4C24AA}" type="presParOf" srcId="{C6C4ED72-EA3A-4633-88DC-5F36E09C6584}" destId="{DFF4E8AE-BAAC-4121-A41A-B5724C1FF92D}" srcOrd="1" destOrd="0" presId="urn:microsoft.com/office/officeart/2009/3/layout/HorizontalOrganizationChart"/>
    <dgm:cxn modelId="{30371EEF-B986-46BA-AE97-B1D03BA3FB5B}" type="presParOf" srcId="{62EAE245-83EE-485A-A90A-A7F0FF66CD8B}" destId="{8DA76FA5-84C5-4273-B00D-EFC5B054A905}" srcOrd="1" destOrd="0" presId="urn:microsoft.com/office/officeart/2009/3/layout/HorizontalOrganizationChart"/>
    <dgm:cxn modelId="{99C428A8-C404-4D8C-8ECE-8325F2216FD1}" type="presParOf" srcId="{8DA76FA5-84C5-4273-B00D-EFC5B054A905}" destId="{F5D43D6E-CDB6-4DE0-8EA2-0F3855B6C72A}" srcOrd="0" destOrd="0" presId="urn:microsoft.com/office/officeart/2009/3/layout/HorizontalOrganizationChart"/>
    <dgm:cxn modelId="{EC0436F2-0423-4BBC-AF4B-5E8ABDAD76FA}" type="presParOf" srcId="{8DA76FA5-84C5-4273-B00D-EFC5B054A905}" destId="{E10FEB66-F70C-4255-910B-BA008A427BA7}" srcOrd="1" destOrd="0" presId="urn:microsoft.com/office/officeart/2009/3/layout/HorizontalOrganizationChart"/>
    <dgm:cxn modelId="{67534CB0-7662-4496-9BBA-01746643F48E}" type="presParOf" srcId="{E10FEB66-F70C-4255-910B-BA008A427BA7}" destId="{F9EB4305-16EE-4308-A55D-993F35205929}" srcOrd="0" destOrd="0" presId="urn:microsoft.com/office/officeart/2009/3/layout/HorizontalOrganizationChart"/>
    <dgm:cxn modelId="{8C6765C2-6692-4C4F-89FD-B50CB64BD9C8}" type="presParOf" srcId="{F9EB4305-16EE-4308-A55D-993F35205929}" destId="{3849180F-C1D3-49D7-8211-143C988E9FF6}" srcOrd="0" destOrd="0" presId="urn:microsoft.com/office/officeart/2009/3/layout/HorizontalOrganizationChart"/>
    <dgm:cxn modelId="{170EC64F-769F-4EC2-A777-D78A5506C990}" type="presParOf" srcId="{F9EB4305-16EE-4308-A55D-993F35205929}" destId="{02760EED-68AA-48A5-8241-9703A86BDA44}" srcOrd="1" destOrd="0" presId="urn:microsoft.com/office/officeart/2009/3/layout/HorizontalOrganizationChart"/>
    <dgm:cxn modelId="{FFCC436E-0219-4D60-B817-EDAE1F9977CA}" type="presParOf" srcId="{E10FEB66-F70C-4255-910B-BA008A427BA7}" destId="{62FEA882-9158-4F8B-B981-701099D200FA}" srcOrd="1" destOrd="0" presId="urn:microsoft.com/office/officeart/2009/3/layout/HorizontalOrganizationChart"/>
    <dgm:cxn modelId="{5D14DA7F-1ED3-4251-A300-F7B5846F5F78}" type="presParOf" srcId="{62FEA882-9158-4F8B-B981-701099D200FA}" destId="{3B5E48FF-2D06-49A7-A5AA-FE948024B742}" srcOrd="0" destOrd="0" presId="urn:microsoft.com/office/officeart/2009/3/layout/HorizontalOrganizationChart"/>
    <dgm:cxn modelId="{74BE3455-1489-4597-A3E7-93B92808E24E}" type="presParOf" srcId="{62FEA882-9158-4F8B-B981-701099D200FA}" destId="{37C1551E-6708-4085-9C7B-9BE7E04A0B59}" srcOrd="1" destOrd="0" presId="urn:microsoft.com/office/officeart/2009/3/layout/HorizontalOrganizationChart"/>
    <dgm:cxn modelId="{4742AFD0-A9B5-40BD-9522-9B9C801AEF2C}" type="presParOf" srcId="{37C1551E-6708-4085-9C7B-9BE7E04A0B59}" destId="{AFA35E53-1E74-46C4-AF98-C890024C63EC}" srcOrd="0" destOrd="0" presId="urn:microsoft.com/office/officeart/2009/3/layout/HorizontalOrganizationChart"/>
    <dgm:cxn modelId="{F9B41200-6045-482C-AA9F-9D00DB8006B7}" type="presParOf" srcId="{AFA35E53-1E74-46C4-AF98-C890024C63EC}" destId="{B04C3C32-4527-40D1-8845-8E17AA240E40}" srcOrd="0" destOrd="0" presId="urn:microsoft.com/office/officeart/2009/3/layout/HorizontalOrganizationChart"/>
    <dgm:cxn modelId="{9DCB57D3-B6F4-499A-8CAA-7B9B976F0C3C}" type="presParOf" srcId="{AFA35E53-1E74-46C4-AF98-C890024C63EC}" destId="{718B4CFA-9A8C-42B7-B708-C0CAE1338FAC}" srcOrd="1" destOrd="0" presId="urn:microsoft.com/office/officeart/2009/3/layout/HorizontalOrganizationChart"/>
    <dgm:cxn modelId="{D156C48C-47D1-47B2-B41E-1BEC5E81D831}" type="presParOf" srcId="{37C1551E-6708-4085-9C7B-9BE7E04A0B59}" destId="{C4C128DF-E03A-4162-8A3E-5C7684115B93}" srcOrd="1" destOrd="0" presId="urn:microsoft.com/office/officeart/2009/3/layout/HorizontalOrganizationChart"/>
    <dgm:cxn modelId="{3CE96773-3980-473C-8083-9D0FEDB12166}" type="presParOf" srcId="{37C1551E-6708-4085-9C7B-9BE7E04A0B59}" destId="{A7E35503-8434-4742-99B0-5345093E1A75}" srcOrd="2" destOrd="0" presId="urn:microsoft.com/office/officeart/2009/3/layout/HorizontalOrganizationChart"/>
    <dgm:cxn modelId="{765C2AA9-1188-4472-91A9-3BA987F08458}" type="presParOf" srcId="{62FEA882-9158-4F8B-B981-701099D200FA}" destId="{74ABEBFF-F852-4C4B-9E00-DF46B4F4550C}" srcOrd="2" destOrd="0" presId="urn:microsoft.com/office/officeart/2009/3/layout/HorizontalOrganizationChart"/>
    <dgm:cxn modelId="{F14894D7-4BDE-41D5-8F48-2BE0D7DFCD2C}" type="presParOf" srcId="{62FEA882-9158-4F8B-B981-701099D200FA}" destId="{72A7EC98-4DAC-42EB-BFC6-CFCF879BBFB0}" srcOrd="3" destOrd="0" presId="urn:microsoft.com/office/officeart/2009/3/layout/HorizontalOrganizationChart"/>
    <dgm:cxn modelId="{18CDEDB4-D01E-481C-B279-0D0B8C377BFB}" type="presParOf" srcId="{72A7EC98-4DAC-42EB-BFC6-CFCF879BBFB0}" destId="{0102C4D6-8063-420F-834A-093C6B22CA0B}" srcOrd="0" destOrd="0" presId="urn:microsoft.com/office/officeart/2009/3/layout/HorizontalOrganizationChart"/>
    <dgm:cxn modelId="{1BFBC09C-DFC5-4F11-8A69-6BD2578CF98B}" type="presParOf" srcId="{0102C4D6-8063-420F-834A-093C6B22CA0B}" destId="{D149FBA3-4A79-45CF-8FE4-D5EF9E05809C}" srcOrd="0" destOrd="0" presId="urn:microsoft.com/office/officeart/2009/3/layout/HorizontalOrganizationChart"/>
    <dgm:cxn modelId="{295F607D-484C-4427-AE5D-F89D78ACE035}" type="presParOf" srcId="{0102C4D6-8063-420F-834A-093C6B22CA0B}" destId="{42A9C3B9-AB28-409A-A36A-CCABDD05A16A}" srcOrd="1" destOrd="0" presId="urn:microsoft.com/office/officeart/2009/3/layout/HorizontalOrganizationChart"/>
    <dgm:cxn modelId="{959122A0-15A9-451B-A69C-D823336EA85F}" type="presParOf" srcId="{72A7EC98-4DAC-42EB-BFC6-CFCF879BBFB0}" destId="{442D24A6-0025-4942-8BCF-81DC24AB32B4}" srcOrd="1" destOrd="0" presId="urn:microsoft.com/office/officeart/2009/3/layout/HorizontalOrganizationChart"/>
    <dgm:cxn modelId="{A4D21423-5C31-4573-8003-5A27D41DF1C7}" type="presParOf" srcId="{72A7EC98-4DAC-42EB-BFC6-CFCF879BBFB0}" destId="{CAB69E1C-DAEA-4A1D-84F0-9E184C265944}" srcOrd="2" destOrd="0" presId="urn:microsoft.com/office/officeart/2009/3/layout/HorizontalOrganizationChart"/>
    <dgm:cxn modelId="{C2EA9C66-D78D-46CE-B57C-FA90B5C6FED0}" type="presParOf" srcId="{62FEA882-9158-4F8B-B981-701099D200FA}" destId="{1D8470B9-0E7E-4CB3-9691-DDCEB6636B3D}" srcOrd="4" destOrd="0" presId="urn:microsoft.com/office/officeart/2009/3/layout/HorizontalOrganizationChart"/>
    <dgm:cxn modelId="{8A060687-D46B-41D7-9025-24EF1D6176F8}" type="presParOf" srcId="{62FEA882-9158-4F8B-B981-701099D200FA}" destId="{276A3FBB-0D61-4C9F-978F-A160362EDE1A}" srcOrd="5" destOrd="0" presId="urn:microsoft.com/office/officeart/2009/3/layout/HorizontalOrganizationChart"/>
    <dgm:cxn modelId="{A1FC860E-E9A1-4801-A335-BD514F64FFD4}" type="presParOf" srcId="{276A3FBB-0D61-4C9F-978F-A160362EDE1A}" destId="{728C6078-9C0C-4A3F-9C3E-96C7B07555C0}" srcOrd="0" destOrd="0" presId="urn:microsoft.com/office/officeart/2009/3/layout/HorizontalOrganizationChart"/>
    <dgm:cxn modelId="{35C12D8D-A75E-4C5B-A271-50505252C6AD}" type="presParOf" srcId="{728C6078-9C0C-4A3F-9C3E-96C7B07555C0}" destId="{C51826BD-03F6-4D78-AE5C-813E23418868}" srcOrd="0" destOrd="0" presId="urn:microsoft.com/office/officeart/2009/3/layout/HorizontalOrganizationChart"/>
    <dgm:cxn modelId="{66ADE507-5D14-41F6-BC5C-5093C1A23CED}" type="presParOf" srcId="{728C6078-9C0C-4A3F-9C3E-96C7B07555C0}" destId="{5C5E19A3-2AA0-4BAB-95EF-338A104760FE}" srcOrd="1" destOrd="0" presId="urn:microsoft.com/office/officeart/2009/3/layout/HorizontalOrganizationChart"/>
    <dgm:cxn modelId="{16262A17-9752-4DFE-B729-C69D5246AAB6}" type="presParOf" srcId="{276A3FBB-0D61-4C9F-978F-A160362EDE1A}" destId="{792F1C73-9AF0-4B7D-9053-7752767BE80A}" srcOrd="1" destOrd="0" presId="urn:microsoft.com/office/officeart/2009/3/layout/HorizontalOrganizationChart"/>
    <dgm:cxn modelId="{E80FB1A9-20FE-4113-8116-414DBE00672D}" type="presParOf" srcId="{276A3FBB-0D61-4C9F-978F-A160362EDE1A}" destId="{D553002C-9EBB-4F2A-8FEF-DB4E6E1AFBFB}" srcOrd="2" destOrd="0" presId="urn:microsoft.com/office/officeart/2009/3/layout/HorizontalOrganizationChart"/>
    <dgm:cxn modelId="{99978207-FB3B-4E97-865F-6473E2B6B21C}" type="presParOf" srcId="{E10FEB66-F70C-4255-910B-BA008A427BA7}" destId="{B47F9DF7-FCE9-4F60-A2E8-A4F058EA32F7}" srcOrd="2" destOrd="0" presId="urn:microsoft.com/office/officeart/2009/3/layout/HorizontalOrganizationChart"/>
    <dgm:cxn modelId="{151ED8D6-9E6A-439A-9339-DBE441A0BDA0}" type="presParOf" srcId="{8DA76FA5-84C5-4273-B00D-EFC5B054A905}" destId="{30217ED8-51BD-498B-80D3-E5E47B4117A1}" srcOrd="2" destOrd="0" presId="urn:microsoft.com/office/officeart/2009/3/layout/HorizontalOrganizationChart"/>
    <dgm:cxn modelId="{194C7B95-22D9-4F4E-9A16-B6CDB07D8A4B}" type="presParOf" srcId="{8DA76FA5-84C5-4273-B00D-EFC5B054A905}" destId="{BA120F90-107D-48A9-83D2-6BE02F78C7CB}" srcOrd="3" destOrd="0" presId="urn:microsoft.com/office/officeart/2009/3/layout/HorizontalOrganizationChart"/>
    <dgm:cxn modelId="{555AF97D-5B64-48B7-BB24-A7C0DC1C1DCA}" type="presParOf" srcId="{BA120F90-107D-48A9-83D2-6BE02F78C7CB}" destId="{12E9638E-8F3F-4D2F-8459-2CB69F3C7647}" srcOrd="0" destOrd="0" presId="urn:microsoft.com/office/officeart/2009/3/layout/HorizontalOrganizationChart"/>
    <dgm:cxn modelId="{6D9B7FC8-FEA2-40B4-899B-C195D91C1297}" type="presParOf" srcId="{12E9638E-8F3F-4D2F-8459-2CB69F3C7647}" destId="{96597201-AED5-46DF-8F50-789FACF67AC7}" srcOrd="0" destOrd="0" presId="urn:microsoft.com/office/officeart/2009/3/layout/HorizontalOrganizationChart"/>
    <dgm:cxn modelId="{9A990968-DA93-4CC9-9050-FDBCF4E470B2}" type="presParOf" srcId="{12E9638E-8F3F-4D2F-8459-2CB69F3C7647}" destId="{91C620C3-3FE6-40B7-95DB-DF1CC1747BE3}" srcOrd="1" destOrd="0" presId="urn:microsoft.com/office/officeart/2009/3/layout/HorizontalOrganizationChart"/>
    <dgm:cxn modelId="{A9E2CE7D-F7DD-4C46-81F6-70FBB2D66BE4}" type="presParOf" srcId="{BA120F90-107D-48A9-83D2-6BE02F78C7CB}" destId="{24903918-63C9-45AB-8747-7CC59B8B42E6}" srcOrd="1" destOrd="0" presId="urn:microsoft.com/office/officeart/2009/3/layout/HorizontalOrganizationChart"/>
    <dgm:cxn modelId="{BE214117-D0D6-4355-A7A6-08CBA82E0040}" type="presParOf" srcId="{24903918-63C9-45AB-8747-7CC59B8B42E6}" destId="{8D9A0AB4-3D61-4F51-AF07-A6A0DC9B5F06}" srcOrd="0" destOrd="0" presId="urn:microsoft.com/office/officeart/2009/3/layout/HorizontalOrganizationChart"/>
    <dgm:cxn modelId="{A038D047-057F-4269-8F5B-8414B900300B}" type="presParOf" srcId="{24903918-63C9-45AB-8747-7CC59B8B42E6}" destId="{C703FE64-4C79-4526-A936-50AA3333C1D5}" srcOrd="1" destOrd="0" presId="urn:microsoft.com/office/officeart/2009/3/layout/HorizontalOrganizationChart"/>
    <dgm:cxn modelId="{1038D733-D427-453F-9ED8-F16306DFC41C}" type="presParOf" srcId="{C703FE64-4C79-4526-A936-50AA3333C1D5}" destId="{0F27431F-12D0-4680-9410-5A2811E9B547}" srcOrd="0" destOrd="0" presId="urn:microsoft.com/office/officeart/2009/3/layout/HorizontalOrganizationChart"/>
    <dgm:cxn modelId="{D3A059C2-CDBB-4B5B-B72E-46D3603DBBAC}" type="presParOf" srcId="{0F27431F-12D0-4680-9410-5A2811E9B547}" destId="{021E2517-68DB-4D19-8775-14D7E0193CED}" srcOrd="0" destOrd="0" presId="urn:microsoft.com/office/officeart/2009/3/layout/HorizontalOrganizationChart"/>
    <dgm:cxn modelId="{1F36C39C-71B8-4FC4-90D9-8F9735DE5390}" type="presParOf" srcId="{0F27431F-12D0-4680-9410-5A2811E9B547}" destId="{BB612BB8-2A40-42BB-BB87-1522D6083C4A}" srcOrd="1" destOrd="0" presId="urn:microsoft.com/office/officeart/2009/3/layout/HorizontalOrganizationChart"/>
    <dgm:cxn modelId="{644915FC-C52E-4D4A-BB8D-739EAA907CF2}" type="presParOf" srcId="{C703FE64-4C79-4526-A936-50AA3333C1D5}" destId="{A25BD38D-85E8-4D25-A8FC-B894BDE570B9}" srcOrd="1" destOrd="0" presId="urn:microsoft.com/office/officeart/2009/3/layout/HorizontalOrganizationChart"/>
    <dgm:cxn modelId="{AB6D5538-7F29-4ED0-B1B9-5DA438892501}" type="presParOf" srcId="{C703FE64-4C79-4526-A936-50AA3333C1D5}" destId="{9E100FDD-9C9A-402B-A1B5-5FDB8BAE4974}" srcOrd="2" destOrd="0" presId="urn:microsoft.com/office/officeart/2009/3/layout/HorizontalOrganizationChart"/>
    <dgm:cxn modelId="{E6ED907A-3DD6-4CE6-951F-6899769F238E}" type="presParOf" srcId="{24903918-63C9-45AB-8747-7CC59B8B42E6}" destId="{D02FD5BE-B4C1-49AC-BE21-0A3CFF9E380C}" srcOrd="2" destOrd="0" presId="urn:microsoft.com/office/officeart/2009/3/layout/HorizontalOrganizationChart"/>
    <dgm:cxn modelId="{88AEE91E-E105-417F-83DD-14F0AC1A0550}" type="presParOf" srcId="{24903918-63C9-45AB-8747-7CC59B8B42E6}" destId="{252D3EB2-5637-4910-A083-4A69E7C77F20}" srcOrd="3" destOrd="0" presId="urn:microsoft.com/office/officeart/2009/3/layout/HorizontalOrganizationChart"/>
    <dgm:cxn modelId="{61180B7F-B9AB-43FA-8638-996F41BDF900}" type="presParOf" srcId="{252D3EB2-5637-4910-A083-4A69E7C77F20}" destId="{AC6B01F8-1DC2-4C25-B6BA-06298B0BF496}" srcOrd="0" destOrd="0" presId="urn:microsoft.com/office/officeart/2009/3/layout/HorizontalOrganizationChart"/>
    <dgm:cxn modelId="{31B4B7C6-50DA-4B98-9D5B-2279A5891DCC}" type="presParOf" srcId="{AC6B01F8-1DC2-4C25-B6BA-06298B0BF496}" destId="{4E823263-69C5-438C-8F8C-0A9C51674ED9}" srcOrd="0" destOrd="0" presId="urn:microsoft.com/office/officeart/2009/3/layout/HorizontalOrganizationChart"/>
    <dgm:cxn modelId="{E5590D1A-7743-4E43-B8B9-99093FF1D4C1}" type="presParOf" srcId="{AC6B01F8-1DC2-4C25-B6BA-06298B0BF496}" destId="{997066BE-4F18-4ED6-AE72-E60507646224}" srcOrd="1" destOrd="0" presId="urn:microsoft.com/office/officeart/2009/3/layout/HorizontalOrganizationChart"/>
    <dgm:cxn modelId="{99550686-496B-487B-8070-32A1E54AB97C}" type="presParOf" srcId="{252D3EB2-5637-4910-A083-4A69E7C77F20}" destId="{CB5D367E-7386-4DB5-9170-4611E12FCC1F}" srcOrd="1" destOrd="0" presId="urn:microsoft.com/office/officeart/2009/3/layout/HorizontalOrganizationChart"/>
    <dgm:cxn modelId="{9A9C88F6-1A93-4D65-99EA-D4BA3C0DCCF1}" type="presParOf" srcId="{252D3EB2-5637-4910-A083-4A69E7C77F20}" destId="{CD666B8C-1CAB-44C6-BE25-66B5C66E0868}" srcOrd="2" destOrd="0" presId="urn:microsoft.com/office/officeart/2009/3/layout/HorizontalOrganizationChart"/>
    <dgm:cxn modelId="{F45CA0E7-2240-44F3-AB8B-14B332FE020B}" type="presParOf" srcId="{BA120F90-107D-48A9-83D2-6BE02F78C7CB}" destId="{C13D9846-250E-4A7A-A64A-FF0E2D113032}" srcOrd="2" destOrd="0" presId="urn:microsoft.com/office/officeart/2009/3/layout/HorizontalOrganizationChart"/>
    <dgm:cxn modelId="{3FCF6E48-6982-4661-AF47-96E17A746DFF}" type="presParOf" srcId="{62EAE245-83EE-485A-A90A-A7F0FF66CD8B}" destId="{65441BF8-0D0E-44FF-9005-6A8435E1B1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08D0D-1319-49F5-99E1-07C3E05FD53A}">
      <dsp:nvSpPr>
        <dsp:cNvPr id="0" name=""/>
        <dsp:cNvSpPr/>
      </dsp:nvSpPr>
      <dsp:spPr>
        <a:xfrm>
          <a:off x="5009793" y="1032180"/>
          <a:ext cx="3735008" cy="4321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074"/>
              </a:lnTo>
              <a:lnTo>
                <a:pt x="3735008" y="216074"/>
              </a:lnTo>
              <a:lnTo>
                <a:pt x="3735008" y="4321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F9A5F7-C710-4714-A9A3-4E1973DAE4E6}">
      <dsp:nvSpPr>
        <dsp:cNvPr id="0" name=""/>
        <dsp:cNvSpPr/>
      </dsp:nvSpPr>
      <dsp:spPr>
        <a:xfrm>
          <a:off x="5009793" y="1032180"/>
          <a:ext cx="1245002" cy="4321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074"/>
              </a:lnTo>
              <a:lnTo>
                <a:pt x="1245002" y="216074"/>
              </a:lnTo>
              <a:lnTo>
                <a:pt x="1245002" y="4321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D21DE-009E-4CF2-B072-51F749D32D28}">
      <dsp:nvSpPr>
        <dsp:cNvPr id="0" name=""/>
        <dsp:cNvSpPr/>
      </dsp:nvSpPr>
      <dsp:spPr>
        <a:xfrm>
          <a:off x="2941648" y="2493258"/>
          <a:ext cx="308678" cy="2407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7691"/>
              </a:lnTo>
              <a:lnTo>
                <a:pt x="308678" y="240769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963D6-457E-492D-B8B2-845DC806BEDC}">
      <dsp:nvSpPr>
        <dsp:cNvPr id="0" name=""/>
        <dsp:cNvSpPr/>
      </dsp:nvSpPr>
      <dsp:spPr>
        <a:xfrm>
          <a:off x="2941648" y="2493258"/>
          <a:ext cx="308678" cy="94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613"/>
              </a:lnTo>
              <a:lnTo>
                <a:pt x="308678" y="9466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0AA117-C83B-4EAD-B4FA-420DD3A80DEB}">
      <dsp:nvSpPr>
        <dsp:cNvPr id="0" name=""/>
        <dsp:cNvSpPr/>
      </dsp:nvSpPr>
      <dsp:spPr>
        <a:xfrm>
          <a:off x="3764790" y="1032180"/>
          <a:ext cx="1245002" cy="432149"/>
        </a:xfrm>
        <a:custGeom>
          <a:avLst/>
          <a:gdLst/>
          <a:ahLst/>
          <a:cxnLst/>
          <a:rect l="0" t="0" r="0" b="0"/>
          <a:pathLst>
            <a:path>
              <a:moveTo>
                <a:pt x="1245002" y="0"/>
              </a:moveTo>
              <a:lnTo>
                <a:pt x="1245002" y="216074"/>
              </a:lnTo>
              <a:lnTo>
                <a:pt x="0" y="216074"/>
              </a:lnTo>
              <a:lnTo>
                <a:pt x="0" y="4321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3D3321-810D-4777-B511-E7CFE56188CB}">
      <dsp:nvSpPr>
        <dsp:cNvPr id="0" name=""/>
        <dsp:cNvSpPr/>
      </dsp:nvSpPr>
      <dsp:spPr>
        <a:xfrm>
          <a:off x="451642" y="2493258"/>
          <a:ext cx="308678" cy="24076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7691"/>
              </a:lnTo>
              <a:lnTo>
                <a:pt x="308678" y="240769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756D2-472B-4221-821A-68D9B1241974}">
      <dsp:nvSpPr>
        <dsp:cNvPr id="0" name=""/>
        <dsp:cNvSpPr/>
      </dsp:nvSpPr>
      <dsp:spPr>
        <a:xfrm>
          <a:off x="451642" y="2493258"/>
          <a:ext cx="308678" cy="94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613"/>
              </a:lnTo>
              <a:lnTo>
                <a:pt x="308678" y="94661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E72E38-F993-4CCA-B567-DEC765FB44CD}">
      <dsp:nvSpPr>
        <dsp:cNvPr id="0" name=""/>
        <dsp:cNvSpPr/>
      </dsp:nvSpPr>
      <dsp:spPr>
        <a:xfrm>
          <a:off x="1274785" y="1032180"/>
          <a:ext cx="3735008" cy="432149"/>
        </a:xfrm>
        <a:custGeom>
          <a:avLst/>
          <a:gdLst/>
          <a:ahLst/>
          <a:cxnLst/>
          <a:rect l="0" t="0" r="0" b="0"/>
          <a:pathLst>
            <a:path>
              <a:moveTo>
                <a:pt x="3735008" y="0"/>
              </a:moveTo>
              <a:lnTo>
                <a:pt x="3735008" y="216074"/>
              </a:lnTo>
              <a:lnTo>
                <a:pt x="0" y="216074"/>
              </a:lnTo>
              <a:lnTo>
                <a:pt x="0" y="43214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09C22-161C-4389-9857-1D76C43006DC}">
      <dsp:nvSpPr>
        <dsp:cNvPr id="0" name=""/>
        <dsp:cNvSpPr/>
      </dsp:nvSpPr>
      <dsp:spPr>
        <a:xfrm>
          <a:off x="3980865" y="3253"/>
          <a:ext cx="2057855" cy="10289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Uczenie maszynowe</a:t>
          </a:r>
        </a:p>
      </dsp:txBody>
      <dsp:txXfrm>
        <a:off x="3980865" y="3253"/>
        <a:ext cx="2057855" cy="1028927"/>
      </dsp:txXfrm>
    </dsp:sp>
    <dsp:sp modelId="{6A73FA7A-1C50-47A4-B33F-D299B8976858}">
      <dsp:nvSpPr>
        <dsp:cNvPr id="0" name=""/>
        <dsp:cNvSpPr/>
      </dsp:nvSpPr>
      <dsp:spPr>
        <a:xfrm>
          <a:off x="245857" y="1464330"/>
          <a:ext cx="2057855" cy="1028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Nadzorowane (</a:t>
          </a:r>
          <a:r>
            <a:rPr lang="pl-PL" sz="2100" kern="1200" dirty="0" err="1"/>
            <a:t>supervised</a:t>
          </a:r>
          <a:r>
            <a:rPr lang="pl-PL" sz="2100" kern="1200" dirty="0"/>
            <a:t>)</a:t>
          </a:r>
        </a:p>
      </dsp:txBody>
      <dsp:txXfrm>
        <a:off x="245857" y="1464330"/>
        <a:ext cx="2057855" cy="1028927"/>
      </dsp:txXfrm>
    </dsp:sp>
    <dsp:sp modelId="{49AF52E2-0018-4944-A470-CA9A5EA48FA3}">
      <dsp:nvSpPr>
        <dsp:cNvPr id="0" name=""/>
        <dsp:cNvSpPr/>
      </dsp:nvSpPr>
      <dsp:spPr>
        <a:xfrm>
          <a:off x="760321" y="2925408"/>
          <a:ext cx="2057855" cy="10289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Przewidywanie wartości ciągłej</a:t>
          </a:r>
        </a:p>
      </dsp:txBody>
      <dsp:txXfrm>
        <a:off x="760321" y="2925408"/>
        <a:ext cx="2057855" cy="1028927"/>
      </dsp:txXfrm>
    </dsp:sp>
    <dsp:sp modelId="{25B6BD64-EDCB-4335-822D-A76DEF4610A1}">
      <dsp:nvSpPr>
        <dsp:cNvPr id="0" name=""/>
        <dsp:cNvSpPr/>
      </dsp:nvSpPr>
      <dsp:spPr>
        <a:xfrm>
          <a:off x="760321" y="4386486"/>
          <a:ext cx="2057855" cy="10289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Przewidywanie klasy</a:t>
          </a:r>
        </a:p>
      </dsp:txBody>
      <dsp:txXfrm>
        <a:off x="760321" y="4386486"/>
        <a:ext cx="2057855" cy="1028927"/>
      </dsp:txXfrm>
    </dsp:sp>
    <dsp:sp modelId="{BCC93801-0544-46DF-9DDB-6BD7A68F1E60}">
      <dsp:nvSpPr>
        <dsp:cNvPr id="0" name=""/>
        <dsp:cNvSpPr/>
      </dsp:nvSpPr>
      <dsp:spPr>
        <a:xfrm>
          <a:off x="2735862" y="1464330"/>
          <a:ext cx="2057855" cy="1028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Nienadzorowane (</a:t>
          </a:r>
          <a:r>
            <a:rPr lang="pl-PL" sz="2100" kern="1200" dirty="0" err="1"/>
            <a:t>unsupervised</a:t>
          </a:r>
          <a:r>
            <a:rPr lang="pl-PL" sz="2100" kern="1200" dirty="0"/>
            <a:t>)</a:t>
          </a:r>
        </a:p>
      </dsp:txBody>
      <dsp:txXfrm>
        <a:off x="2735862" y="1464330"/>
        <a:ext cx="2057855" cy="1028927"/>
      </dsp:txXfrm>
    </dsp:sp>
    <dsp:sp modelId="{0494583B-D9A1-433E-91FD-FB12BF50C215}">
      <dsp:nvSpPr>
        <dsp:cNvPr id="0" name=""/>
        <dsp:cNvSpPr/>
      </dsp:nvSpPr>
      <dsp:spPr>
        <a:xfrm>
          <a:off x="3250326" y="2925408"/>
          <a:ext cx="2057855" cy="10289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Klasteryzacja</a:t>
          </a:r>
        </a:p>
      </dsp:txBody>
      <dsp:txXfrm>
        <a:off x="3250326" y="2925408"/>
        <a:ext cx="2057855" cy="1028927"/>
      </dsp:txXfrm>
    </dsp:sp>
    <dsp:sp modelId="{38308423-B73D-4B51-BD56-249B1BCEE8EE}">
      <dsp:nvSpPr>
        <dsp:cNvPr id="0" name=""/>
        <dsp:cNvSpPr/>
      </dsp:nvSpPr>
      <dsp:spPr>
        <a:xfrm>
          <a:off x="3250326" y="4386486"/>
          <a:ext cx="2057855" cy="10289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Redukcja wymiarów</a:t>
          </a:r>
        </a:p>
      </dsp:txBody>
      <dsp:txXfrm>
        <a:off x="3250326" y="4386486"/>
        <a:ext cx="2057855" cy="1028927"/>
      </dsp:txXfrm>
    </dsp:sp>
    <dsp:sp modelId="{4313ADAF-E4AB-460E-8CBE-D8F0C6954AC7}">
      <dsp:nvSpPr>
        <dsp:cNvPr id="0" name=""/>
        <dsp:cNvSpPr/>
      </dsp:nvSpPr>
      <dsp:spPr>
        <a:xfrm>
          <a:off x="5225868" y="1464330"/>
          <a:ext cx="2057855" cy="1028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Przez wzmacnianie (</a:t>
          </a:r>
          <a:r>
            <a:rPr lang="pl-PL" sz="2100" kern="1200" dirty="0" err="1"/>
            <a:t>reinforced</a:t>
          </a:r>
          <a:r>
            <a:rPr lang="pl-PL" sz="2100" kern="1200" dirty="0"/>
            <a:t>)</a:t>
          </a:r>
        </a:p>
      </dsp:txBody>
      <dsp:txXfrm>
        <a:off x="5225868" y="1464330"/>
        <a:ext cx="2057855" cy="1028927"/>
      </dsp:txXfrm>
    </dsp:sp>
    <dsp:sp modelId="{CD173361-83AF-4A9F-B7D1-2559F8746C95}">
      <dsp:nvSpPr>
        <dsp:cNvPr id="0" name=""/>
        <dsp:cNvSpPr/>
      </dsp:nvSpPr>
      <dsp:spPr>
        <a:xfrm>
          <a:off x="7715873" y="1464330"/>
          <a:ext cx="2057855" cy="10289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Uczenie głębokie (</a:t>
          </a:r>
          <a:r>
            <a:rPr lang="pl-PL" sz="2100" kern="1200" dirty="0" err="1"/>
            <a:t>deep</a:t>
          </a:r>
          <a:r>
            <a:rPr lang="pl-PL" sz="2100" kern="1200" dirty="0"/>
            <a:t> learning)</a:t>
          </a:r>
        </a:p>
      </dsp:txBody>
      <dsp:txXfrm>
        <a:off x="7715873" y="1464330"/>
        <a:ext cx="2057855" cy="1028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202B41-8BDA-413E-9876-2E2A0ED5E309}">
      <dsp:nvSpPr>
        <dsp:cNvPr id="0" name=""/>
        <dsp:cNvSpPr/>
      </dsp:nvSpPr>
      <dsp:spPr>
        <a:xfrm>
          <a:off x="3561970" y="2493138"/>
          <a:ext cx="308850" cy="2409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9032"/>
              </a:lnTo>
              <a:lnTo>
                <a:pt x="308850" y="240903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6E4884-2C37-4C89-8ACA-A6E5173CAC58}">
      <dsp:nvSpPr>
        <dsp:cNvPr id="0" name=""/>
        <dsp:cNvSpPr/>
      </dsp:nvSpPr>
      <dsp:spPr>
        <a:xfrm>
          <a:off x="3561970" y="2493138"/>
          <a:ext cx="308850" cy="947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141"/>
              </a:lnTo>
              <a:lnTo>
                <a:pt x="308850" y="9471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44A4A-ADB3-4049-8328-EB1E24C64D8D}">
      <dsp:nvSpPr>
        <dsp:cNvPr id="0" name=""/>
        <dsp:cNvSpPr/>
      </dsp:nvSpPr>
      <dsp:spPr>
        <a:xfrm>
          <a:off x="3139874" y="1031246"/>
          <a:ext cx="1245696" cy="4323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95"/>
              </a:lnTo>
              <a:lnTo>
                <a:pt x="1245696" y="216195"/>
              </a:lnTo>
              <a:lnTo>
                <a:pt x="1245696" y="43239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7684B1-C97F-4C5A-BD67-83DD29CD9932}">
      <dsp:nvSpPr>
        <dsp:cNvPr id="0" name=""/>
        <dsp:cNvSpPr/>
      </dsp:nvSpPr>
      <dsp:spPr>
        <a:xfrm>
          <a:off x="1070577" y="2493138"/>
          <a:ext cx="308850" cy="24090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9032"/>
              </a:lnTo>
              <a:lnTo>
                <a:pt x="308850" y="240903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B3AE29-3FBA-4DDC-A97C-996F8A2BD490}">
      <dsp:nvSpPr>
        <dsp:cNvPr id="0" name=""/>
        <dsp:cNvSpPr/>
      </dsp:nvSpPr>
      <dsp:spPr>
        <a:xfrm>
          <a:off x="1070577" y="2493138"/>
          <a:ext cx="308850" cy="947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141"/>
              </a:lnTo>
              <a:lnTo>
                <a:pt x="308850" y="94714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40D11B-DEAC-4113-BCFE-F2EC24DE4793}">
      <dsp:nvSpPr>
        <dsp:cNvPr id="0" name=""/>
        <dsp:cNvSpPr/>
      </dsp:nvSpPr>
      <dsp:spPr>
        <a:xfrm>
          <a:off x="1894178" y="1031246"/>
          <a:ext cx="1245696" cy="432390"/>
        </a:xfrm>
        <a:custGeom>
          <a:avLst/>
          <a:gdLst/>
          <a:ahLst/>
          <a:cxnLst/>
          <a:rect l="0" t="0" r="0" b="0"/>
          <a:pathLst>
            <a:path>
              <a:moveTo>
                <a:pt x="1245696" y="0"/>
              </a:moveTo>
              <a:lnTo>
                <a:pt x="1245696" y="216195"/>
              </a:lnTo>
              <a:lnTo>
                <a:pt x="0" y="216195"/>
              </a:lnTo>
              <a:lnTo>
                <a:pt x="0" y="43239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A13BB-EC64-46A9-B61A-8E07ED055BA2}">
      <dsp:nvSpPr>
        <dsp:cNvPr id="0" name=""/>
        <dsp:cNvSpPr/>
      </dsp:nvSpPr>
      <dsp:spPr>
        <a:xfrm>
          <a:off x="2110373" y="1745"/>
          <a:ext cx="2059002" cy="10295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Wybór modelu</a:t>
          </a:r>
        </a:p>
      </dsp:txBody>
      <dsp:txXfrm>
        <a:off x="2110373" y="1745"/>
        <a:ext cx="2059002" cy="1029501"/>
      </dsp:txXfrm>
    </dsp:sp>
    <dsp:sp modelId="{F2ABA7E0-102D-49B1-9B1A-BB5DF0D806B4}">
      <dsp:nvSpPr>
        <dsp:cNvPr id="0" name=""/>
        <dsp:cNvSpPr/>
      </dsp:nvSpPr>
      <dsp:spPr>
        <a:xfrm>
          <a:off x="864677" y="1463637"/>
          <a:ext cx="2059002" cy="10295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Zmienna wyjaśniana (zależna)</a:t>
          </a:r>
        </a:p>
      </dsp:txBody>
      <dsp:txXfrm>
        <a:off x="864677" y="1463637"/>
        <a:ext cx="2059002" cy="1029501"/>
      </dsp:txXfrm>
    </dsp:sp>
    <dsp:sp modelId="{A8586845-5FA6-4122-BC15-91850CDB5979}">
      <dsp:nvSpPr>
        <dsp:cNvPr id="0" name=""/>
        <dsp:cNvSpPr/>
      </dsp:nvSpPr>
      <dsp:spPr>
        <a:xfrm>
          <a:off x="1379427" y="2925528"/>
          <a:ext cx="2059002" cy="102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Częstość</a:t>
          </a:r>
        </a:p>
      </dsp:txBody>
      <dsp:txXfrm>
        <a:off x="1379427" y="2925528"/>
        <a:ext cx="2059002" cy="1029501"/>
      </dsp:txXfrm>
    </dsp:sp>
    <dsp:sp modelId="{6649FF49-DC8B-4B45-9FA2-4D63843CDC61}">
      <dsp:nvSpPr>
        <dsp:cNvPr id="0" name=""/>
        <dsp:cNvSpPr/>
      </dsp:nvSpPr>
      <dsp:spPr>
        <a:xfrm>
          <a:off x="1379427" y="4387420"/>
          <a:ext cx="2059002" cy="102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Średnia szkoda</a:t>
          </a:r>
        </a:p>
      </dsp:txBody>
      <dsp:txXfrm>
        <a:off x="1379427" y="4387420"/>
        <a:ext cx="2059002" cy="1029501"/>
      </dsp:txXfrm>
    </dsp:sp>
    <dsp:sp modelId="{9FFB2EB9-E7E7-4D63-ADB5-FB5767D2EDD6}">
      <dsp:nvSpPr>
        <dsp:cNvPr id="0" name=""/>
        <dsp:cNvSpPr/>
      </dsp:nvSpPr>
      <dsp:spPr>
        <a:xfrm>
          <a:off x="3356069" y="1463637"/>
          <a:ext cx="2059002" cy="102950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Zmienne wyjaśniające (niezależne)</a:t>
          </a:r>
        </a:p>
      </dsp:txBody>
      <dsp:txXfrm>
        <a:off x="3356069" y="1463637"/>
        <a:ext cx="2059002" cy="1029501"/>
      </dsp:txXfrm>
    </dsp:sp>
    <dsp:sp modelId="{6EA17FD8-69AA-4309-95EE-7BF1B8BDE3A9}">
      <dsp:nvSpPr>
        <dsp:cNvPr id="0" name=""/>
        <dsp:cNvSpPr/>
      </dsp:nvSpPr>
      <dsp:spPr>
        <a:xfrm>
          <a:off x="3870820" y="2925528"/>
          <a:ext cx="2059002" cy="102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Ciągłe</a:t>
          </a:r>
        </a:p>
      </dsp:txBody>
      <dsp:txXfrm>
        <a:off x="3870820" y="2925528"/>
        <a:ext cx="2059002" cy="1029501"/>
      </dsp:txXfrm>
    </dsp:sp>
    <dsp:sp modelId="{453C620E-555F-4636-9A11-4FCC97D1F001}">
      <dsp:nvSpPr>
        <dsp:cNvPr id="0" name=""/>
        <dsp:cNvSpPr/>
      </dsp:nvSpPr>
      <dsp:spPr>
        <a:xfrm>
          <a:off x="3870820" y="4387420"/>
          <a:ext cx="2059002" cy="102950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500" kern="1200" dirty="0"/>
            <a:t>Dyskretne</a:t>
          </a:r>
        </a:p>
      </dsp:txBody>
      <dsp:txXfrm>
        <a:off x="3870820" y="4387420"/>
        <a:ext cx="2059002" cy="10295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2FD5BE-B4C1-49AC-BE21-0A3CFF9E380C}">
      <dsp:nvSpPr>
        <dsp:cNvPr id="0" name=""/>
        <dsp:cNvSpPr/>
      </dsp:nvSpPr>
      <dsp:spPr>
        <a:xfrm>
          <a:off x="6211587" y="4434425"/>
          <a:ext cx="534912" cy="575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456" y="0"/>
              </a:lnTo>
              <a:lnTo>
                <a:pt x="267456" y="575030"/>
              </a:lnTo>
              <a:lnTo>
                <a:pt x="534912" y="57503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9A0AB4-3D61-4F51-AF07-A6A0DC9B5F06}">
      <dsp:nvSpPr>
        <dsp:cNvPr id="0" name=""/>
        <dsp:cNvSpPr/>
      </dsp:nvSpPr>
      <dsp:spPr>
        <a:xfrm>
          <a:off x="6211587" y="3859394"/>
          <a:ext cx="534912" cy="575030"/>
        </a:xfrm>
        <a:custGeom>
          <a:avLst/>
          <a:gdLst/>
          <a:ahLst/>
          <a:cxnLst/>
          <a:rect l="0" t="0" r="0" b="0"/>
          <a:pathLst>
            <a:path>
              <a:moveTo>
                <a:pt x="0" y="575030"/>
              </a:moveTo>
              <a:lnTo>
                <a:pt x="267456" y="575030"/>
              </a:lnTo>
              <a:lnTo>
                <a:pt x="267456" y="0"/>
              </a:lnTo>
              <a:lnTo>
                <a:pt x="534912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217ED8-51BD-498B-80D3-E5E47B4117A1}">
      <dsp:nvSpPr>
        <dsp:cNvPr id="0" name=""/>
        <dsp:cNvSpPr/>
      </dsp:nvSpPr>
      <dsp:spPr>
        <a:xfrm>
          <a:off x="3002113" y="2996848"/>
          <a:ext cx="534912" cy="1437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456" y="0"/>
              </a:lnTo>
              <a:lnTo>
                <a:pt x="267456" y="1437576"/>
              </a:lnTo>
              <a:lnTo>
                <a:pt x="534912" y="143757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470B9-0E7E-4CB3-9691-DDCEB6636B3D}">
      <dsp:nvSpPr>
        <dsp:cNvPr id="0" name=""/>
        <dsp:cNvSpPr/>
      </dsp:nvSpPr>
      <dsp:spPr>
        <a:xfrm>
          <a:off x="6211587" y="1559272"/>
          <a:ext cx="534912" cy="11500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7456" y="0"/>
              </a:lnTo>
              <a:lnTo>
                <a:pt x="267456" y="1150061"/>
              </a:lnTo>
              <a:lnTo>
                <a:pt x="534912" y="115006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ABEBFF-F852-4C4B-9E00-DF46B4F4550C}">
      <dsp:nvSpPr>
        <dsp:cNvPr id="0" name=""/>
        <dsp:cNvSpPr/>
      </dsp:nvSpPr>
      <dsp:spPr>
        <a:xfrm>
          <a:off x="6211587" y="1513552"/>
          <a:ext cx="5349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491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5E48FF-2D06-49A7-A5AA-FE948024B742}">
      <dsp:nvSpPr>
        <dsp:cNvPr id="0" name=""/>
        <dsp:cNvSpPr/>
      </dsp:nvSpPr>
      <dsp:spPr>
        <a:xfrm>
          <a:off x="6211587" y="409210"/>
          <a:ext cx="534912" cy="1150061"/>
        </a:xfrm>
        <a:custGeom>
          <a:avLst/>
          <a:gdLst/>
          <a:ahLst/>
          <a:cxnLst/>
          <a:rect l="0" t="0" r="0" b="0"/>
          <a:pathLst>
            <a:path>
              <a:moveTo>
                <a:pt x="0" y="1150061"/>
              </a:moveTo>
              <a:lnTo>
                <a:pt x="267456" y="1150061"/>
              </a:lnTo>
              <a:lnTo>
                <a:pt x="267456" y="0"/>
              </a:lnTo>
              <a:lnTo>
                <a:pt x="534912" y="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D43D6E-CDB6-4DE0-8EA2-0F3855B6C72A}">
      <dsp:nvSpPr>
        <dsp:cNvPr id="0" name=""/>
        <dsp:cNvSpPr/>
      </dsp:nvSpPr>
      <dsp:spPr>
        <a:xfrm>
          <a:off x="3002113" y="1559272"/>
          <a:ext cx="534912" cy="1437576"/>
        </a:xfrm>
        <a:custGeom>
          <a:avLst/>
          <a:gdLst/>
          <a:ahLst/>
          <a:cxnLst/>
          <a:rect l="0" t="0" r="0" b="0"/>
          <a:pathLst>
            <a:path>
              <a:moveTo>
                <a:pt x="0" y="1437576"/>
              </a:moveTo>
              <a:lnTo>
                <a:pt x="267456" y="1437576"/>
              </a:lnTo>
              <a:lnTo>
                <a:pt x="267456" y="0"/>
              </a:lnTo>
              <a:lnTo>
                <a:pt x="534912" y="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5F88C-90A8-4DE1-ACEB-F5F8282C1BF1}">
      <dsp:nvSpPr>
        <dsp:cNvPr id="0" name=""/>
        <dsp:cNvSpPr/>
      </dsp:nvSpPr>
      <dsp:spPr>
        <a:xfrm>
          <a:off x="327551" y="2588978"/>
          <a:ext cx="2674561" cy="8157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Zmienne</a:t>
          </a:r>
        </a:p>
      </dsp:txBody>
      <dsp:txXfrm>
        <a:off x="327551" y="2588978"/>
        <a:ext cx="2674561" cy="815741"/>
      </dsp:txXfrm>
    </dsp:sp>
    <dsp:sp modelId="{3849180F-C1D3-49D7-8211-143C988E9FF6}">
      <dsp:nvSpPr>
        <dsp:cNvPr id="0" name=""/>
        <dsp:cNvSpPr/>
      </dsp:nvSpPr>
      <dsp:spPr>
        <a:xfrm>
          <a:off x="3537025" y="1151401"/>
          <a:ext cx="2674561" cy="8157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Kategorialne (jakościowe)</a:t>
          </a:r>
        </a:p>
      </dsp:txBody>
      <dsp:txXfrm>
        <a:off x="3537025" y="1151401"/>
        <a:ext cx="2674561" cy="815741"/>
      </dsp:txXfrm>
    </dsp:sp>
    <dsp:sp modelId="{B04C3C32-4527-40D1-8845-8E17AA240E40}">
      <dsp:nvSpPr>
        <dsp:cNvPr id="0" name=""/>
        <dsp:cNvSpPr/>
      </dsp:nvSpPr>
      <dsp:spPr>
        <a:xfrm>
          <a:off x="6746499" y="1339"/>
          <a:ext cx="2674561" cy="8157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Dychotomiczne</a:t>
          </a:r>
        </a:p>
      </dsp:txBody>
      <dsp:txXfrm>
        <a:off x="6746499" y="1339"/>
        <a:ext cx="2674561" cy="815741"/>
      </dsp:txXfrm>
    </dsp:sp>
    <dsp:sp modelId="{D149FBA3-4A79-45CF-8FE4-D5EF9E05809C}">
      <dsp:nvSpPr>
        <dsp:cNvPr id="0" name=""/>
        <dsp:cNvSpPr/>
      </dsp:nvSpPr>
      <dsp:spPr>
        <a:xfrm>
          <a:off x="6746499" y="1151401"/>
          <a:ext cx="2674561" cy="8157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Nominalne</a:t>
          </a:r>
        </a:p>
      </dsp:txBody>
      <dsp:txXfrm>
        <a:off x="6746499" y="1151401"/>
        <a:ext cx="2674561" cy="815741"/>
      </dsp:txXfrm>
    </dsp:sp>
    <dsp:sp modelId="{C51826BD-03F6-4D78-AE5C-813E23418868}">
      <dsp:nvSpPr>
        <dsp:cNvPr id="0" name=""/>
        <dsp:cNvSpPr/>
      </dsp:nvSpPr>
      <dsp:spPr>
        <a:xfrm>
          <a:off x="6746499" y="2301462"/>
          <a:ext cx="2674561" cy="8157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Porządkowe</a:t>
          </a:r>
        </a:p>
      </dsp:txBody>
      <dsp:txXfrm>
        <a:off x="6746499" y="2301462"/>
        <a:ext cx="2674561" cy="815741"/>
      </dsp:txXfrm>
    </dsp:sp>
    <dsp:sp modelId="{96597201-AED5-46DF-8F50-789FACF67AC7}">
      <dsp:nvSpPr>
        <dsp:cNvPr id="0" name=""/>
        <dsp:cNvSpPr/>
      </dsp:nvSpPr>
      <dsp:spPr>
        <a:xfrm>
          <a:off x="3537025" y="4026555"/>
          <a:ext cx="2674561" cy="8157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Liczbowe (ilościowe)</a:t>
          </a:r>
        </a:p>
      </dsp:txBody>
      <dsp:txXfrm>
        <a:off x="3537025" y="4026555"/>
        <a:ext cx="2674561" cy="815741"/>
      </dsp:txXfrm>
    </dsp:sp>
    <dsp:sp modelId="{021E2517-68DB-4D19-8775-14D7E0193CED}">
      <dsp:nvSpPr>
        <dsp:cNvPr id="0" name=""/>
        <dsp:cNvSpPr/>
      </dsp:nvSpPr>
      <dsp:spPr>
        <a:xfrm>
          <a:off x="6746499" y="3451524"/>
          <a:ext cx="2674561" cy="8157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Dyskretne</a:t>
          </a:r>
        </a:p>
      </dsp:txBody>
      <dsp:txXfrm>
        <a:off x="6746499" y="3451524"/>
        <a:ext cx="2674561" cy="815741"/>
      </dsp:txXfrm>
    </dsp:sp>
    <dsp:sp modelId="{4E823263-69C5-438C-8F8C-0A9C51674ED9}">
      <dsp:nvSpPr>
        <dsp:cNvPr id="0" name=""/>
        <dsp:cNvSpPr/>
      </dsp:nvSpPr>
      <dsp:spPr>
        <a:xfrm>
          <a:off x="6746499" y="4601585"/>
          <a:ext cx="2674561" cy="8157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Ciągłe</a:t>
          </a:r>
        </a:p>
      </dsp:txBody>
      <dsp:txXfrm>
        <a:off x="6746499" y="4601585"/>
        <a:ext cx="2674561" cy="815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4A6BC128-836B-4F63-ABDF-7BBB79CED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D3166AEE-01AC-4D78-B54E-E1D6F3722B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15561-5166-40BE-ABFB-34781130A1CC}" type="datetimeFigureOut">
              <a:rPr lang="pl-PL" smtClean="0"/>
              <a:t>25.01.2025</a:t>
            </a:fld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E9F52D27-BFBB-4E54-A31C-B5D99E485C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7338F8D-2EBD-4EE7-842F-B4D0DFFCB9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3E146-A08B-406E-8D08-4F8C15CC31E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66171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CE417-9FFF-4F69-9F7C-5CCB37AF0FED}" type="datetimeFigureOut">
              <a:rPr lang="pl-PL" smtClean="0"/>
              <a:t>25.01.2025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9030C-6489-4926-8F42-76E8A78DA3E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645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891327A5-D393-4593-BE1B-4DE9623A7EA2}"/>
              </a:ext>
            </a:extLst>
          </p:cNvPr>
          <p:cNvSpPr/>
          <p:nvPr userDrawn="1"/>
        </p:nvSpPr>
        <p:spPr>
          <a:xfrm>
            <a:off x="0" y="-1"/>
            <a:ext cx="8570579" cy="6858001"/>
          </a:xfrm>
          <a:custGeom>
            <a:avLst/>
            <a:gdLst>
              <a:gd name="connsiteX0" fmla="*/ 1388099 w 8570579"/>
              <a:gd name="connsiteY0" fmla="*/ 0 h 6858001"/>
              <a:gd name="connsiteX1" fmla="*/ 3303526 w 8570579"/>
              <a:gd name="connsiteY1" fmla="*/ 0 h 6858001"/>
              <a:gd name="connsiteX2" fmla="*/ 3303526 w 8570579"/>
              <a:gd name="connsiteY2" fmla="*/ 1 h 6858001"/>
              <a:gd name="connsiteX3" fmla="*/ 3315751 w 8570579"/>
              <a:gd name="connsiteY3" fmla="*/ 1 h 6858001"/>
              <a:gd name="connsiteX4" fmla="*/ 4217927 w 8570579"/>
              <a:gd name="connsiteY4" fmla="*/ 1 h 6858001"/>
              <a:gd name="connsiteX5" fmla="*/ 7979793 w 8570579"/>
              <a:gd name="connsiteY5" fmla="*/ 1 h 6858001"/>
              <a:gd name="connsiteX6" fmla="*/ 8030088 w 8570579"/>
              <a:gd name="connsiteY6" fmla="*/ 111251 h 6858001"/>
              <a:gd name="connsiteX7" fmla="*/ 8570579 w 8570579"/>
              <a:gd name="connsiteY7" fmla="*/ 2788401 h 6858001"/>
              <a:gd name="connsiteX8" fmla="*/ 7395959 w 8570579"/>
              <a:gd name="connsiteY8" fmla="*/ 6633845 h 6858001"/>
              <a:gd name="connsiteX9" fmla="*/ 7236558 w 8570579"/>
              <a:gd name="connsiteY9" fmla="*/ 6858001 h 6858001"/>
              <a:gd name="connsiteX10" fmla="*/ 4217927 w 8570579"/>
              <a:gd name="connsiteY10" fmla="*/ 6858001 h 6858001"/>
              <a:gd name="connsiteX11" fmla="*/ 3315751 w 8570579"/>
              <a:gd name="connsiteY11" fmla="*/ 6858001 h 6858001"/>
              <a:gd name="connsiteX12" fmla="*/ 1388099 w 8570579"/>
              <a:gd name="connsiteY12" fmla="*/ 6858001 h 6858001"/>
              <a:gd name="connsiteX13" fmla="*/ 1388099 w 8570579"/>
              <a:gd name="connsiteY13" fmla="*/ 6858000 h 6858001"/>
              <a:gd name="connsiteX14" fmla="*/ 0 w 8570579"/>
              <a:gd name="connsiteY14" fmla="*/ 6858000 h 6858001"/>
              <a:gd name="connsiteX15" fmla="*/ 0 w 8570579"/>
              <a:gd name="connsiteY15" fmla="*/ 1 h 6858001"/>
              <a:gd name="connsiteX16" fmla="*/ 1388099 w 8570579"/>
              <a:gd name="connsiteY1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0579" h="6858001">
                <a:moveTo>
                  <a:pt x="1388099" y="0"/>
                </a:moveTo>
                <a:lnTo>
                  <a:pt x="3303526" y="0"/>
                </a:lnTo>
                <a:lnTo>
                  <a:pt x="3303526" y="1"/>
                </a:lnTo>
                <a:lnTo>
                  <a:pt x="3315751" y="1"/>
                </a:lnTo>
                <a:lnTo>
                  <a:pt x="4217927" y="1"/>
                </a:lnTo>
                <a:lnTo>
                  <a:pt x="7979793" y="1"/>
                </a:lnTo>
                <a:lnTo>
                  <a:pt x="8030088" y="111251"/>
                </a:lnTo>
                <a:cubicBezTo>
                  <a:pt x="8378123" y="934100"/>
                  <a:pt x="8570579" y="1838775"/>
                  <a:pt x="8570579" y="2788401"/>
                </a:cubicBezTo>
                <a:cubicBezTo>
                  <a:pt x="8570579" y="4212840"/>
                  <a:pt x="8137553" y="5536141"/>
                  <a:pt x="7395959" y="6633845"/>
                </a:cubicBezTo>
                <a:lnTo>
                  <a:pt x="7236558" y="6858001"/>
                </a:lnTo>
                <a:lnTo>
                  <a:pt x="4217927" y="6858001"/>
                </a:lnTo>
                <a:lnTo>
                  <a:pt x="3315751" y="6858001"/>
                </a:lnTo>
                <a:lnTo>
                  <a:pt x="1388099" y="6858001"/>
                </a:lnTo>
                <a:lnTo>
                  <a:pt x="1388099" y="6858000"/>
                </a:lnTo>
                <a:lnTo>
                  <a:pt x="0" y="6858000"/>
                </a:lnTo>
                <a:lnTo>
                  <a:pt x="0" y="1"/>
                </a:lnTo>
                <a:lnTo>
                  <a:pt x="1388099" y="1"/>
                </a:lnTo>
                <a:close/>
              </a:path>
            </a:pathLst>
          </a:custGeom>
          <a:gradFill flip="none" rotWithShape="1">
            <a:gsLst>
              <a:gs pos="50000">
                <a:schemeClr val="accent2"/>
              </a:gs>
              <a:gs pos="15000">
                <a:schemeClr val="accent3"/>
              </a:gs>
              <a:gs pos="0">
                <a:schemeClr val="accent4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E6681CA8-7063-4CAA-B08D-E6BEA8BDE0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8994" y="571298"/>
            <a:ext cx="1041620" cy="1041620"/>
          </a:xfrm>
          <a:prstGeom prst="rect">
            <a:avLst/>
          </a:prstGeom>
        </p:spPr>
      </p:pic>
      <p:sp>
        <p:nvSpPr>
          <p:cNvPr id="7" name="Symbol zastępczy tekstu 7">
            <a:extLst>
              <a:ext uri="{FF2B5EF4-FFF2-40B4-BE49-F238E27FC236}">
                <a16:creationId xmlns:a16="http://schemas.microsoft.com/office/drawing/2014/main" id="{DFCD540E-DFEF-45AD-9DAB-A8DEA0F3AB4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54932" y="2362200"/>
            <a:ext cx="6638131" cy="137258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1" name="Symbol zastępczy tekstu 7">
            <a:extLst>
              <a:ext uri="{FF2B5EF4-FFF2-40B4-BE49-F238E27FC236}">
                <a16:creationId xmlns:a16="http://schemas.microsoft.com/office/drawing/2014/main" id="{2D334939-0686-4997-8BE8-DF2427DEF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4932" y="4000520"/>
            <a:ext cx="6638131" cy="45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3" name="Symbol zastępczy tekstu 2">
            <a:extLst>
              <a:ext uri="{FF2B5EF4-FFF2-40B4-BE49-F238E27FC236}">
                <a16:creationId xmlns:a16="http://schemas.microsoft.com/office/drawing/2014/main" id="{C871617D-FA94-4FBB-BBFC-422365D37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8250" y="5499100"/>
            <a:ext cx="2925762" cy="7747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50000"/>
              </a:lnSpc>
              <a:buNone/>
              <a:defRPr lang="pl-PL" sz="1600" smtClean="0">
                <a:solidFill>
                  <a:srgbClr val="555555"/>
                </a:solidFill>
              </a:defRPr>
            </a:lvl1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88862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D344278-66E4-4EFD-A20E-F0F971924358}"/>
              </a:ext>
            </a:extLst>
          </p:cNvPr>
          <p:cNvSpPr/>
          <p:nvPr userDrawn="1"/>
        </p:nvSpPr>
        <p:spPr>
          <a:xfrm>
            <a:off x="0" y="1"/>
            <a:ext cx="12192000" cy="627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388EE691-93A8-4213-80F7-5A1F22CA2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BAC200E5-48C8-416C-BF7C-4EF993C326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D344278-66E4-4EFD-A20E-F0F971924358}"/>
              </a:ext>
            </a:extLst>
          </p:cNvPr>
          <p:cNvSpPr/>
          <p:nvPr userDrawn="1"/>
        </p:nvSpPr>
        <p:spPr>
          <a:xfrm>
            <a:off x="0" y="1"/>
            <a:ext cx="12192000" cy="627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2" name="Symbol zastępczy obrazu 2"/>
          <p:cNvSpPr>
            <a:spLocks noGrp="1"/>
          </p:cNvSpPr>
          <p:nvPr>
            <p:ph type="pic" sz="quarter" idx="17"/>
          </p:nvPr>
        </p:nvSpPr>
        <p:spPr>
          <a:xfrm>
            <a:off x="9606013" y="1746483"/>
            <a:ext cx="2160000" cy="2160000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1" name="Symbol zastępczy obrazu 2"/>
          <p:cNvSpPr>
            <a:spLocks noGrp="1"/>
          </p:cNvSpPr>
          <p:nvPr>
            <p:ph type="pic" sz="quarter" idx="16"/>
          </p:nvPr>
        </p:nvSpPr>
        <p:spPr>
          <a:xfrm>
            <a:off x="6570169" y="1723512"/>
            <a:ext cx="2160000" cy="2160000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obrazu 2"/>
          <p:cNvSpPr>
            <a:spLocks noGrp="1"/>
          </p:cNvSpPr>
          <p:nvPr>
            <p:ph type="pic" sz="quarter" idx="15"/>
          </p:nvPr>
        </p:nvSpPr>
        <p:spPr>
          <a:xfrm>
            <a:off x="3508778" y="1746483"/>
            <a:ext cx="2160000" cy="2160000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sz="quarter" idx="14"/>
          </p:nvPr>
        </p:nvSpPr>
        <p:spPr>
          <a:xfrm>
            <a:off x="429387" y="1723512"/>
            <a:ext cx="2160000" cy="2160000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388EE691-93A8-4213-80F7-5A1F22CA2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BAC200E5-48C8-416C-BF7C-4EF993C326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5" name="Symbol zastępczy tekstu 4"/>
          <p:cNvSpPr>
            <a:spLocks noGrp="1"/>
          </p:cNvSpPr>
          <p:nvPr>
            <p:ph type="body" sz="quarter" idx="18" hasCustomPrompt="1"/>
          </p:nvPr>
        </p:nvSpPr>
        <p:spPr>
          <a:xfrm>
            <a:off x="424860" y="4160150"/>
            <a:ext cx="2160000" cy="78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l-PL" sz="1200" b="1" kern="1200" dirty="0" smtClean="0">
                <a:solidFill>
                  <a:srgbClr val="003C7D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marR="154250" algn="l" defTabSz="914400" rtl="0" eaLnBrk="1" latinLnBrk="0" hangingPunct="1">
              <a:defRPr lang="pl-PL" sz="1200" kern="1200" dirty="0" smtClean="0">
                <a:solidFill>
                  <a:srgbClr val="555555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pl-PL" dirty="0"/>
              <a:t>Przykładowy opis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23" name="Symbol zastępczy tekstu 4"/>
          <p:cNvSpPr>
            <a:spLocks noGrp="1"/>
          </p:cNvSpPr>
          <p:nvPr>
            <p:ph type="body" sz="quarter" idx="19" hasCustomPrompt="1"/>
          </p:nvPr>
        </p:nvSpPr>
        <p:spPr>
          <a:xfrm>
            <a:off x="3509480" y="4160150"/>
            <a:ext cx="2160000" cy="78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l-PL" sz="1200" b="1" kern="1200" dirty="0" smtClean="0">
                <a:solidFill>
                  <a:srgbClr val="003C7D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marR="154250" algn="l" defTabSz="914400" rtl="0" eaLnBrk="1" latinLnBrk="0" hangingPunct="1">
              <a:defRPr lang="pl-PL" sz="1200" kern="1200" dirty="0" smtClean="0">
                <a:solidFill>
                  <a:srgbClr val="555555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pl-PL" dirty="0"/>
              <a:t>Przykładowy opis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26" name="Symbol zastępczy tekstu 4"/>
          <p:cNvSpPr>
            <a:spLocks noGrp="1"/>
          </p:cNvSpPr>
          <p:nvPr>
            <p:ph type="body" sz="quarter" idx="20" hasCustomPrompt="1"/>
          </p:nvPr>
        </p:nvSpPr>
        <p:spPr>
          <a:xfrm>
            <a:off x="6570169" y="4160150"/>
            <a:ext cx="2160000" cy="78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l-PL" sz="1200" b="1" kern="1200" dirty="0" smtClean="0">
                <a:solidFill>
                  <a:srgbClr val="003C7D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marR="154250" algn="l" defTabSz="914400" rtl="0" eaLnBrk="1" latinLnBrk="0" hangingPunct="1">
              <a:defRPr lang="pl-PL" sz="1200" kern="1200" dirty="0" smtClean="0">
                <a:solidFill>
                  <a:srgbClr val="555555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pl-PL" dirty="0"/>
              <a:t>Przykładowy opis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Drugi poziom</a:t>
            </a:r>
          </a:p>
        </p:txBody>
      </p:sp>
      <p:sp>
        <p:nvSpPr>
          <p:cNvPr id="27" name="Symbol zastępczy tekstu 4"/>
          <p:cNvSpPr>
            <a:spLocks noGrp="1"/>
          </p:cNvSpPr>
          <p:nvPr>
            <p:ph type="body" sz="quarter" idx="21" hasCustomPrompt="1"/>
          </p:nvPr>
        </p:nvSpPr>
        <p:spPr>
          <a:xfrm>
            <a:off x="9606013" y="4160150"/>
            <a:ext cx="2160000" cy="784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l-PL" sz="1200" b="1" kern="1200" dirty="0" smtClean="0">
                <a:solidFill>
                  <a:srgbClr val="003C7D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0" marR="154250" algn="l" defTabSz="914400" rtl="0" eaLnBrk="1" latinLnBrk="0" hangingPunct="1">
              <a:defRPr lang="pl-PL" sz="1200" kern="1200" dirty="0" smtClean="0">
                <a:solidFill>
                  <a:srgbClr val="555555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</a:lstStyle>
          <a:p>
            <a:pPr lvl="0"/>
            <a:r>
              <a:rPr lang="pl-PL" dirty="0"/>
              <a:t>Przykładowy opis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Drugi poziom</a:t>
            </a:r>
          </a:p>
        </p:txBody>
      </p:sp>
    </p:spTree>
    <p:extLst>
      <p:ext uri="{BB962C8B-B14F-4D97-AF65-F5344CB8AC3E}">
        <p14:creationId xmlns:p14="http://schemas.microsoft.com/office/powerpoint/2010/main" val="599770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9DDAB515-30BB-4FB4-ADC7-D7C2D2ED89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031186"/>
            <a:ext cx="11376025" cy="47909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Podtytuł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D9845F03-490F-409D-956C-3C9E7DC30E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6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pic>
        <p:nvPicPr>
          <p:cNvPr id="7" name="Grafika 6">
            <a:extLst>
              <a:ext uri="{FF2B5EF4-FFF2-40B4-BE49-F238E27FC236}">
                <a16:creationId xmlns:a16="http://schemas.microsoft.com/office/drawing/2014/main" id="{DA0508F5-0364-4563-AA51-1DF5AE50EC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4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D344278-66E4-4EFD-A20E-F0F971924358}"/>
              </a:ext>
            </a:extLst>
          </p:cNvPr>
          <p:cNvSpPr/>
          <p:nvPr userDrawn="1"/>
        </p:nvSpPr>
        <p:spPr>
          <a:xfrm>
            <a:off x="0" y="1"/>
            <a:ext cx="12192000" cy="627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388EE691-93A8-4213-80F7-5A1F22CA2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4D2AFD56-2B14-405F-A738-73F10271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031186"/>
            <a:ext cx="11376025" cy="47909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Podtytuł</a:t>
            </a: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2373A512-89FF-43C5-BCDC-00382AF6F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05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C95BEE40-56FF-4B74-90F1-00C0FF9D8FAD}"/>
              </a:ext>
            </a:extLst>
          </p:cNvPr>
          <p:cNvSpPr/>
          <p:nvPr userDrawn="1"/>
        </p:nvSpPr>
        <p:spPr>
          <a:xfrm>
            <a:off x="0" y="0"/>
            <a:ext cx="4198938" cy="6273800"/>
          </a:xfrm>
          <a:prstGeom prst="rect">
            <a:avLst/>
          </a:prstGeom>
          <a:solidFill>
            <a:srgbClr val="00A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8" name="Symbol zastępczy tekstu 7">
            <a:extLst>
              <a:ext uri="{FF2B5EF4-FFF2-40B4-BE49-F238E27FC236}">
                <a16:creationId xmlns:a16="http://schemas.microsoft.com/office/drawing/2014/main" id="{95643EB1-9EBF-450A-B0AC-55EB485489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2037" y="893926"/>
            <a:ext cx="6911975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FD65FC-5C0E-4B10-BC73-23A6862520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7987" y="1133475"/>
            <a:ext cx="2140479" cy="2138414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1" name="Symbol zastępczy tekstu 3">
            <a:extLst>
              <a:ext uri="{FF2B5EF4-FFF2-40B4-BE49-F238E27FC236}">
                <a16:creationId xmlns:a16="http://schemas.microsoft.com/office/drawing/2014/main" id="{83AC0D66-213C-4E5B-B3F6-01D19F5B97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4190999"/>
            <a:ext cx="3351212" cy="1811867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  <a:defRPr lang="pl-PL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Akapit</a:t>
            </a:r>
          </a:p>
        </p:txBody>
      </p:sp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3A6CA037-2C4A-4BF9-839A-1FFCDF87BF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989" y="3706625"/>
            <a:ext cx="3351212" cy="3485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</a:t>
            </a:r>
          </a:p>
        </p:txBody>
      </p:sp>
      <p:pic>
        <p:nvPicPr>
          <p:cNvPr id="14" name="Grafika 9">
            <a:extLst>
              <a:ext uri="{FF2B5EF4-FFF2-40B4-BE49-F238E27FC236}">
                <a16:creationId xmlns:a16="http://schemas.microsoft.com/office/drawing/2014/main" id="{2373A512-89FF-43C5-BCDC-00382AF6F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619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97C226C-7D67-43B5-B7CC-AB6F6AD551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17663"/>
            <a:ext cx="4157133" cy="1692804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8BE3A382-34BC-4D07-BAC7-F8B88113807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2903" y="1617663"/>
            <a:ext cx="3745970" cy="1692804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D14C2970-F0B1-4A43-80E2-172CCAEEC37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4642" y="1617663"/>
            <a:ext cx="4157358" cy="1692804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pic>
        <p:nvPicPr>
          <p:cNvPr id="12" name="Grafika 9">
            <a:extLst>
              <a:ext uri="{FF2B5EF4-FFF2-40B4-BE49-F238E27FC236}">
                <a16:creationId xmlns:a16="http://schemas.microsoft.com/office/drawing/2014/main" id="{2373A512-89FF-43C5-BCDC-00382AF6F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2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2373A512-89FF-43C5-BCDC-00382AF6F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35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a 19">
            <a:extLst>
              <a:ext uri="{FF2B5EF4-FFF2-40B4-BE49-F238E27FC236}">
                <a16:creationId xmlns:a16="http://schemas.microsoft.com/office/drawing/2014/main" id="{548D1C3A-49CC-4326-9B56-8591AA247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EC87651-56FD-4FFB-8C15-23FA65688E71}"/>
              </a:ext>
            </a:extLst>
          </p:cNvPr>
          <p:cNvSpPr/>
          <p:nvPr userDrawn="1"/>
        </p:nvSpPr>
        <p:spPr>
          <a:xfrm>
            <a:off x="0" y="0"/>
            <a:ext cx="4198938" cy="627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Symbol zastępczy tekstu 7">
            <a:extLst>
              <a:ext uri="{FF2B5EF4-FFF2-40B4-BE49-F238E27FC236}">
                <a16:creationId xmlns:a16="http://schemas.microsoft.com/office/drawing/2014/main" id="{A7C53E23-01E6-4F5E-990D-4EAB2C8944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553508"/>
            <a:ext cx="2690811" cy="19483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36603071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6" name="Symbol zastępczy obrazu 7">
            <a:extLst>
              <a:ext uri="{FF2B5EF4-FFF2-40B4-BE49-F238E27FC236}">
                <a16:creationId xmlns:a16="http://schemas.microsoft.com/office/drawing/2014/main" id="{979DB5ED-F220-4F1C-AF64-E135F079BA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988" y="1742253"/>
            <a:ext cx="5688012" cy="3600000"/>
          </a:xfrm>
          <a:prstGeom prst="rect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4472A6EF-59D1-4B8B-A0A9-A427C263C0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2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olny kształt: kształt 5">
            <a:extLst>
              <a:ext uri="{FF2B5EF4-FFF2-40B4-BE49-F238E27FC236}">
                <a16:creationId xmlns:a16="http://schemas.microsoft.com/office/drawing/2014/main" id="{BA85E753-354C-4D79-9B92-E0B44E587F76}"/>
              </a:ext>
            </a:extLst>
          </p:cNvPr>
          <p:cNvSpPr/>
          <p:nvPr userDrawn="1"/>
        </p:nvSpPr>
        <p:spPr>
          <a:xfrm>
            <a:off x="0" y="-1"/>
            <a:ext cx="7182480" cy="6858001"/>
          </a:xfrm>
          <a:custGeom>
            <a:avLst/>
            <a:gdLst>
              <a:gd name="connsiteX0" fmla="*/ 0 w 7182480"/>
              <a:gd name="connsiteY0" fmla="*/ 0 h 6858001"/>
              <a:gd name="connsiteX1" fmla="*/ 1915427 w 7182480"/>
              <a:gd name="connsiteY1" fmla="*/ 0 h 6858001"/>
              <a:gd name="connsiteX2" fmla="*/ 1915427 w 7182480"/>
              <a:gd name="connsiteY2" fmla="*/ 1 h 6858001"/>
              <a:gd name="connsiteX3" fmla="*/ 1927652 w 7182480"/>
              <a:gd name="connsiteY3" fmla="*/ 1 h 6858001"/>
              <a:gd name="connsiteX4" fmla="*/ 2829828 w 7182480"/>
              <a:gd name="connsiteY4" fmla="*/ 1 h 6858001"/>
              <a:gd name="connsiteX5" fmla="*/ 6591694 w 7182480"/>
              <a:gd name="connsiteY5" fmla="*/ 1 h 6858001"/>
              <a:gd name="connsiteX6" fmla="*/ 6641989 w 7182480"/>
              <a:gd name="connsiteY6" fmla="*/ 111251 h 6858001"/>
              <a:gd name="connsiteX7" fmla="*/ 7182480 w 7182480"/>
              <a:gd name="connsiteY7" fmla="*/ 2788401 h 6858001"/>
              <a:gd name="connsiteX8" fmla="*/ 6007860 w 7182480"/>
              <a:gd name="connsiteY8" fmla="*/ 6633845 h 6858001"/>
              <a:gd name="connsiteX9" fmla="*/ 5848459 w 7182480"/>
              <a:gd name="connsiteY9" fmla="*/ 6858001 h 6858001"/>
              <a:gd name="connsiteX10" fmla="*/ 2829828 w 7182480"/>
              <a:gd name="connsiteY10" fmla="*/ 6858001 h 6858001"/>
              <a:gd name="connsiteX11" fmla="*/ 1927652 w 7182480"/>
              <a:gd name="connsiteY11" fmla="*/ 6858001 h 6858001"/>
              <a:gd name="connsiteX12" fmla="*/ 0 w 7182480"/>
              <a:gd name="connsiteY12" fmla="*/ 6858001 h 6858001"/>
              <a:gd name="connsiteX13" fmla="*/ 0 w 7182480"/>
              <a:gd name="connsiteY13" fmla="*/ 6858000 h 6858001"/>
              <a:gd name="connsiteX14" fmla="*/ 0 w 7182480"/>
              <a:gd name="connsiteY14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182480" h="6858001">
                <a:moveTo>
                  <a:pt x="0" y="0"/>
                </a:moveTo>
                <a:lnTo>
                  <a:pt x="1915427" y="0"/>
                </a:lnTo>
                <a:lnTo>
                  <a:pt x="1915427" y="1"/>
                </a:lnTo>
                <a:lnTo>
                  <a:pt x="1927652" y="1"/>
                </a:lnTo>
                <a:lnTo>
                  <a:pt x="2829828" y="1"/>
                </a:lnTo>
                <a:lnTo>
                  <a:pt x="6591694" y="1"/>
                </a:lnTo>
                <a:lnTo>
                  <a:pt x="6641989" y="111251"/>
                </a:lnTo>
                <a:cubicBezTo>
                  <a:pt x="6990024" y="934100"/>
                  <a:pt x="7182480" y="1838775"/>
                  <a:pt x="7182480" y="2788401"/>
                </a:cubicBezTo>
                <a:cubicBezTo>
                  <a:pt x="7182480" y="4212840"/>
                  <a:pt x="6749454" y="5536141"/>
                  <a:pt x="6007860" y="6633845"/>
                </a:cubicBezTo>
                <a:lnTo>
                  <a:pt x="5848459" y="6858001"/>
                </a:lnTo>
                <a:lnTo>
                  <a:pt x="2829828" y="6858001"/>
                </a:lnTo>
                <a:lnTo>
                  <a:pt x="1927652" y="6858001"/>
                </a:lnTo>
                <a:lnTo>
                  <a:pt x="0" y="6858001"/>
                </a:lnTo>
                <a:lnTo>
                  <a:pt x="0" y="6858000"/>
                </a:lnTo>
                <a:lnTo>
                  <a:pt x="0" y="1"/>
                </a:lnTo>
                <a:close/>
              </a:path>
            </a:pathLst>
          </a:custGeom>
          <a:gradFill flip="none" rotWithShape="1">
            <a:gsLst>
              <a:gs pos="18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80F613BE-75AF-4DF4-AA5F-42739EA7C4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62883" y="1383583"/>
            <a:ext cx="4092888" cy="4090832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060" y="4593600"/>
            <a:ext cx="1961417" cy="2264400"/>
          </a:xfrm>
          <a:prstGeom prst="rect">
            <a:avLst/>
          </a:prstGeom>
        </p:spPr>
      </p:pic>
      <p:sp>
        <p:nvSpPr>
          <p:cNvPr id="11" name="Symbol zastępczy tekstu 2">
            <a:extLst>
              <a:ext uri="{FF2B5EF4-FFF2-40B4-BE49-F238E27FC236}">
                <a16:creationId xmlns:a16="http://schemas.microsoft.com/office/drawing/2014/main" id="{18E308A2-A710-47AE-93B5-43C599E65A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93063" y="5486400"/>
            <a:ext cx="3790949" cy="787400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/>
            </a:lvl1pPr>
          </a:lstStyle>
          <a:p>
            <a:pPr lvl="0">
              <a:lnSpc>
                <a:spcPct val="100000"/>
              </a:lnSpc>
            </a:pPr>
            <a:r>
              <a:rPr lang="pl-PL"/>
              <a:t>Edytuj style wzorca tekstu</a:t>
            </a:r>
          </a:p>
        </p:txBody>
      </p:sp>
      <p:sp>
        <p:nvSpPr>
          <p:cNvPr id="12" name="Symbol zastępczy tekstu 7">
            <a:extLst>
              <a:ext uri="{FF2B5EF4-FFF2-40B4-BE49-F238E27FC236}">
                <a16:creationId xmlns:a16="http://schemas.microsoft.com/office/drawing/2014/main" id="{10533AE8-E860-4BB6-B335-863B9445E5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93064" y="2433837"/>
            <a:ext cx="3790950" cy="149046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06ECCD0F-4FA9-4579-8463-9273BCE07B4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3063" y="4293904"/>
            <a:ext cx="3790950" cy="4582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pic>
        <p:nvPicPr>
          <p:cNvPr id="8" name="Grafika 11">
            <a:extLst>
              <a:ext uri="{FF2B5EF4-FFF2-40B4-BE49-F238E27FC236}">
                <a16:creationId xmlns:a16="http://schemas.microsoft.com/office/drawing/2014/main" id="{E6681CA8-7063-4CAA-B08D-E6BEA8BDE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994" y="571298"/>
            <a:ext cx="1041620" cy="10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61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388EE691-93A8-4213-80F7-5A1F22CA27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4D2AFD56-2B14-405F-A738-73F10271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031186"/>
            <a:ext cx="11376025" cy="47909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Podtytuł</a:t>
            </a:r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2373A512-89FF-43C5-BCDC-00382AF6FB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12" name="Symbol zastępczy obrazu 7">
            <a:extLst>
              <a:ext uri="{FF2B5EF4-FFF2-40B4-BE49-F238E27FC236}">
                <a16:creationId xmlns:a16="http://schemas.microsoft.com/office/drawing/2014/main" id="{2BBC2ADD-87B8-45DC-BD33-6C0DC5BB16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260613" y="1983781"/>
            <a:ext cx="2520000" cy="34560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203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owolny kształt: kształt 25">
            <a:extLst>
              <a:ext uri="{FF2B5EF4-FFF2-40B4-BE49-F238E27FC236}">
                <a16:creationId xmlns:a16="http://schemas.microsoft.com/office/drawing/2014/main" id="{891327A5-D393-4593-BE1B-4DE9623A7EA2}"/>
              </a:ext>
            </a:extLst>
          </p:cNvPr>
          <p:cNvSpPr/>
          <p:nvPr userDrawn="1"/>
        </p:nvSpPr>
        <p:spPr>
          <a:xfrm>
            <a:off x="0" y="-1"/>
            <a:ext cx="8570579" cy="6858001"/>
          </a:xfrm>
          <a:custGeom>
            <a:avLst/>
            <a:gdLst>
              <a:gd name="connsiteX0" fmla="*/ 1388099 w 8570579"/>
              <a:gd name="connsiteY0" fmla="*/ 0 h 6858001"/>
              <a:gd name="connsiteX1" fmla="*/ 3303526 w 8570579"/>
              <a:gd name="connsiteY1" fmla="*/ 0 h 6858001"/>
              <a:gd name="connsiteX2" fmla="*/ 3303526 w 8570579"/>
              <a:gd name="connsiteY2" fmla="*/ 1 h 6858001"/>
              <a:gd name="connsiteX3" fmla="*/ 3315751 w 8570579"/>
              <a:gd name="connsiteY3" fmla="*/ 1 h 6858001"/>
              <a:gd name="connsiteX4" fmla="*/ 4217927 w 8570579"/>
              <a:gd name="connsiteY4" fmla="*/ 1 h 6858001"/>
              <a:gd name="connsiteX5" fmla="*/ 7979793 w 8570579"/>
              <a:gd name="connsiteY5" fmla="*/ 1 h 6858001"/>
              <a:gd name="connsiteX6" fmla="*/ 8030088 w 8570579"/>
              <a:gd name="connsiteY6" fmla="*/ 111251 h 6858001"/>
              <a:gd name="connsiteX7" fmla="*/ 8570579 w 8570579"/>
              <a:gd name="connsiteY7" fmla="*/ 2788401 h 6858001"/>
              <a:gd name="connsiteX8" fmla="*/ 7395959 w 8570579"/>
              <a:gd name="connsiteY8" fmla="*/ 6633845 h 6858001"/>
              <a:gd name="connsiteX9" fmla="*/ 7236558 w 8570579"/>
              <a:gd name="connsiteY9" fmla="*/ 6858001 h 6858001"/>
              <a:gd name="connsiteX10" fmla="*/ 4217927 w 8570579"/>
              <a:gd name="connsiteY10" fmla="*/ 6858001 h 6858001"/>
              <a:gd name="connsiteX11" fmla="*/ 3315751 w 8570579"/>
              <a:gd name="connsiteY11" fmla="*/ 6858001 h 6858001"/>
              <a:gd name="connsiteX12" fmla="*/ 1388099 w 8570579"/>
              <a:gd name="connsiteY12" fmla="*/ 6858001 h 6858001"/>
              <a:gd name="connsiteX13" fmla="*/ 1388099 w 8570579"/>
              <a:gd name="connsiteY13" fmla="*/ 6858000 h 6858001"/>
              <a:gd name="connsiteX14" fmla="*/ 0 w 8570579"/>
              <a:gd name="connsiteY14" fmla="*/ 6858000 h 6858001"/>
              <a:gd name="connsiteX15" fmla="*/ 0 w 8570579"/>
              <a:gd name="connsiteY15" fmla="*/ 1 h 6858001"/>
              <a:gd name="connsiteX16" fmla="*/ 1388099 w 8570579"/>
              <a:gd name="connsiteY1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0579" h="6858001">
                <a:moveTo>
                  <a:pt x="1388099" y="0"/>
                </a:moveTo>
                <a:lnTo>
                  <a:pt x="3303526" y="0"/>
                </a:lnTo>
                <a:lnTo>
                  <a:pt x="3303526" y="1"/>
                </a:lnTo>
                <a:lnTo>
                  <a:pt x="3315751" y="1"/>
                </a:lnTo>
                <a:lnTo>
                  <a:pt x="4217927" y="1"/>
                </a:lnTo>
                <a:lnTo>
                  <a:pt x="7979793" y="1"/>
                </a:lnTo>
                <a:lnTo>
                  <a:pt x="8030088" y="111251"/>
                </a:lnTo>
                <a:cubicBezTo>
                  <a:pt x="8378123" y="934100"/>
                  <a:pt x="8570579" y="1838775"/>
                  <a:pt x="8570579" y="2788401"/>
                </a:cubicBezTo>
                <a:cubicBezTo>
                  <a:pt x="8570579" y="4212840"/>
                  <a:pt x="8137553" y="5536141"/>
                  <a:pt x="7395959" y="6633845"/>
                </a:cubicBezTo>
                <a:lnTo>
                  <a:pt x="7236558" y="6858001"/>
                </a:lnTo>
                <a:lnTo>
                  <a:pt x="4217927" y="6858001"/>
                </a:lnTo>
                <a:lnTo>
                  <a:pt x="3315751" y="6858001"/>
                </a:lnTo>
                <a:lnTo>
                  <a:pt x="1388099" y="6858001"/>
                </a:lnTo>
                <a:lnTo>
                  <a:pt x="1388099" y="6858000"/>
                </a:lnTo>
                <a:lnTo>
                  <a:pt x="0" y="6858000"/>
                </a:lnTo>
                <a:lnTo>
                  <a:pt x="0" y="1"/>
                </a:lnTo>
                <a:lnTo>
                  <a:pt x="1388099" y="1"/>
                </a:lnTo>
                <a:close/>
              </a:path>
            </a:pathLst>
          </a:custGeom>
          <a:gradFill flip="none" rotWithShape="1">
            <a:gsLst>
              <a:gs pos="50000">
                <a:schemeClr val="accent2"/>
              </a:gs>
              <a:gs pos="15000">
                <a:schemeClr val="accent3"/>
              </a:gs>
              <a:gs pos="0">
                <a:schemeClr val="accent4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pl-PL" dirty="0"/>
          </a:p>
        </p:txBody>
      </p:sp>
      <p:sp>
        <p:nvSpPr>
          <p:cNvPr id="7" name="Symbol zastępczy tekstu 7">
            <a:extLst>
              <a:ext uri="{FF2B5EF4-FFF2-40B4-BE49-F238E27FC236}">
                <a16:creationId xmlns:a16="http://schemas.microsoft.com/office/drawing/2014/main" id="{DFCD540E-DFEF-45AD-9DAB-A8DEA0F3AB4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354932" y="2742710"/>
            <a:ext cx="6638131" cy="137258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Zapraszam do kontaktu</a:t>
            </a:r>
          </a:p>
        </p:txBody>
      </p:sp>
      <p:sp>
        <p:nvSpPr>
          <p:cNvPr id="6" name="Symbol zastępczy tekstu 2">
            <a:extLst>
              <a:ext uri="{FF2B5EF4-FFF2-40B4-BE49-F238E27FC236}">
                <a16:creationId xmlns:a16="http://schemas.microsoft.com/office/drawing/2014/main" id="{C871617D-FA94-4FBB-BBFC-422365D37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58250" y="5369169"/>
            <a:ext cx="2925762" cy="904631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l-PL" sz="1600" smtClean="0">
                <a:solidFill>
                  <a:srgbClr val="555555"/>
                </a:solidFill>
              </a:defRPr>
            </a:lvl1pPr>
          </a:lstStyle>
          <a:p>
            <a:pPr lvl="0"/>
            <a:r>
              <a:rPr lang="pl-PL"/>
              <a:t>Edytuj style wzorca tekstu</a:t>
            </a:r>
          </a:p>
        </p:txBody>
      </p:sp>
      <p:pic>
        <p:nvPicPr>
          <p:cNvPr id="8" name="Grafika 11">
            <a:extLst>
              <a:ext uri="{FF2B5EF4-FFF2-40B4-BE49-F238E27FC236}">
                <a16:creationId xmlns:a16="http://schemas.microsoft.com/office/drawing/2014/main" id="{E6681CA8-7063-4CAA-B08D-E6BEA8BDE0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38994" y="571298"/>
            <a:ext cx="1041620" cy="10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272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059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zykład stopk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6" name="Symbol zastępczy obrazu 7">
            <a:extLst>
              <a:ext uri="{FF2B5EF4-FFF2-40B4-BE49-F238E27FC236}">
                <a16:creationId xmlns:a16="http://schemas.microsoft.com/office/drawing/2014/main" id="{979DB5ED-F220-4F1C-AF64-E135F079BA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988" y="1742253"/>
            <a:ext cx="5688012" cy="3600000"/>
          </a:xfrm>
          <a:prstGeom prst="rect">
            <a:avLst/>
          </a:prstGeom>
          <a:noFill/>
        </p:spPr>
        <p:txBody>
          <a:bodyPr/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32BBF4D-BC16-4C5B-9281-C1A5090CDF1B}"/>
              </a:ext>
            </a:extLst>
          </p:cNvPr>
          <p:cNvSpPr txBox="1"/>
          <p:nvPr userDrawn="1"/>
        </p:nvSpPr>
        <p:spPr>
          <a:xfrm>
            <a:off x="313266" y="6429553"/>
            <a:ext cx="497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7B9D8CFD-F89A-4492-8DE4-F0D817663D63}" type="slidenum">
              <a:rPr lang="pl-PL" sz="1200" smtClean="0">
                <a:solidFill>
                  <a:schemeClr val="tx2"/>
                </a:solidFill>
                <a:latin typeface="+mj-lt"/>
              </a:rPr>
              <a:pPr algn="l"/>
              <a:t>‹#›</a:t>
            </a:fld>
            <a:endParaRPr lang="pl-PL" sz="11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7" name="Tabela 3">
            <a:extLst>
              <a:ext uri="{FF2B5EF4-FFF2-40B4-BE49-F238E27FC236}">
                <a16:creationId xmlns:a16="http://schemas.microsoft.com/office/drawing/2014/main" id="{33E7AC9C-BD8F-4456-AC86-0E15A4E1263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9789669"/>
              </p:ext>
            </p:extLst>
          </p:nvPr>
        </p:nvGraphicFramePr>
        <p:xfrm>
          <a:off x="811215" y="6500640"/>
          <a:ext cx="8912222" cy="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82">
                  <a:extLst>
                    <a:ext uri="{9D8B030D-6E8A-4147-A177-3AD203B41FA5}">
                      <a16:colId xmlns:a16="http://schemas.microsoft.com/office/drawing/2014/main" val="1250344086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661082882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3511418444"/>
                    </a:ext>
                  </a:extLst>
                </a:gridCol>
                <a:gridCol w="1149794">
                  <a:extLst>
                    <a:ext uri="{9D8B030D-6E8A-4147-A177-3AD203B41FA5}">
                      <a16:colId xmlns:a16="http://schemas.microsoft.com/office/drawing/2014/main" val="2708370940"/>
                    </a:ext>
                  </a:extLst>
                </a:gridCol>
                <a:gridCol w="3711258">
                  <a:extLst>
                    <a:ext uri="{9D8B030D-6E8A-4147-A177-3AD203B41FA5}">
                      <a16:colId xmlns:a16="http://schemas.microsoft.com/office/drawing/2014/main" val="3553309786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kern="1200" spc="3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Tytuł prezentacji PowerPoint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0" algn="l" defTabSz="914400" rtl="0" eaLnBrk="1" latinLnBrk="0" hangingPunct="1"/>
                      <a:r>
                        <a:rPr lang="pl-PL" sz="900" b="0" kern="1200" spc="3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Punkt 1 agendy</a:t>
                      </a:r>
                    </a:p>
                  </a:txBody>
                  <a:tcPr marL="0" marR="10800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0" algn="l" defTabSz="914400" rtl="0" eaLnBrk="1" latinLnBrk="0" hangingPunct="1"/>
                      <a:r>
                        <a:rPr lang="pl-PL" sz="900" b="0" kern="1200" spc="3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Punkt 2 agendy</a:t>
                      </a:r>
                    </a:p>
                  </a:txBody>
                  <a:tcPr marL="0" marR="10800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0" algn="l" defTabSz="914400" rtl="0" eaLnBrk="1" latinLnBrk="0" hangingPunct="1"/>
                      <a:r>
                        <a:rPr lang="pl-PL" sz="900" b="0" kern="1200" spc="3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Punkt 3 agendy</a:t>
                      </a:r>
                    </a:p>
                  </a:txBody>
                  <a:tcPr marL="0" marR="10800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indent="0" algn="l" defTabSz="914400" rtl="0" eaLnBrk="1" latinLnBrk="0" hangingPunct="1"/>
                      <a:endParaRPr lang="pl-PL" sz="900" b="0" kern="1200" spc="3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97168"/>
                  </a:ext>
                </a:extLst>
              </a:tr>
            </a:tbl>
          </a:graphicData>
        </a:graphic>
      </p:graphicFrame>
      <p:pic>
        <p:nvPicPr>
          <p:cNvPr id="8" name="Grafika 18">
            <a:extLst>
              <a:ext uri="{FF2B5EF4-FFF2-40B4-BE49-F238E27FC236}">
                <a16:creationId xmlns:a16="http://schemas.microsoft.com/office/drawing/2014/main" id="{D0519B8C-9531-4DE6-B8A8-5BD6331C7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25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zykład stopk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ymbol zastępczy tekstu 7">
            <a:extLst>
              <a:ext uri="{FF2B5EF4-FFF2-40B4-BE49-F238E27FC236}">
                <a16:creationId xmlns:a16="http://schemas.microsoft.com/office/drawing/2014/main" id="{053DB061-7CD7-4051-947F-68B499C05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6" name="Symbol zastępczy obrazu 7">
            <a:extLst>
              <a:ext uri="{FF2B5EF4-FFF2-40B4-BE49-F238E27FC236}">
                <a16:creationId xmlns:a16="http://schemas.microsoft.com/office/drawing/2014/main" id="{979DB5ED-F220-4F1C-AF64-E135F079BA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988" y="1742253"/>
            <a:ext cx="5688012" cy="3600000"/>
          </a:xfrm>
          <a:prstGeom prst="rect">
            <a:avLst/>
          </a:prstGeom>
          <a:noFill/>
        </p:spPr>
        <p:txBody>
          <a:bodyPr/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32BBF4D-BC16-4C5B-9281-C1A5090CDF1B}"/>
              </a:ext>
            </a:extLst>
          </p:cNvPr>
          <p:cNvSpPr txBox="1"/>
          <p:nvPr userDrawn="1"/>
        </p:nvSpPr>
        <p:spPr>
          <a:xfrm>
            <a:off x="313266" y="6429553"/>
            <a:ext cx="4979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7B9D8CFD-F89A-4492-8DE4-F0D817663D63}" type="slidenum">
              <a:rPr lang="pl-PL" sz="1200" smtClean="0">
                <a:solidFill>
                  <a:schemeClr val="tx2"/>
                </a:solidFill>
                <a:latin typeface="+mj-lt"/>
              </a:rPr>
              <a:pPr algn="l"/>
              <a:t>‹#›</a:t>
            </a:fld>
            <a:endParaRPr lang="pl-PL" sz="1100" dirty="0">
              <a:solidFill>
                <a:schemeClr val="tx2"/>
              </a:solidFill>
              <a:latin typeface="+mj-lt"/>
            </a:endParaRPr>
          </a:p>
        </p:txBody>
      </p:sp>
      <p:graphicFrame>
        <p:nvGraphicFramePr>
          <p:cNvPr id="10" name="Tabela 3">
            <a:extLst>
              <a:ext uri="{FF2B5EF4-FFF2-40B4-BE49-F238E27FC236}">
                <a16:creationId xmlns:a16="http://schemas.microsoft.com/office/drawing/2014/main" id="{AD18DA74-D214-4641-951C-9CD2ADF348E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23599177"/>
              </p:ext>
            </p:extLst>
          </p:nvPr>
        </p:nvGraphicFramePr>
        <p:xfrm>
          <a:off x="10411602" y="6500640"/>
          <a:ext cx="1372411" cy="16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411">
                  <a:extLst>
                    <a:ext uri="{9D8B030D-6E8A-4147-A177-3AD203B41FA5}">
                      <a16:colId xmlns:a16="http://schemas.microsoft.com/office/drawing/2014/main" val="661082882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360000" algn="r"/>
                      <a:r>
                        <a:rPr lang="pl-PL" sz="1100" b="0" kern="1200" spc="30" baseline="0" dirty="0">
                          <a:solidFill>
                            <a:schemeClr val="accent1"/>
                          </a:solidFill>
                          <a:latin typeface="+mj-lt"/>
                          <a:ea typeface="+mn-ea"/>
                          <a:cs typeface="+mn-cs"/>
                        </a:rPr>
                        <a:t>pzu.pl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97168"/>
                  </a:ext>
                </a:extLst>
              </a:tr>
            </a:tbl>
          </a:graphicData>
        </a:graphic>
      </p:graphicFrame>
      <p:graphicFrame>
        <p:nvGraphicFramePr>
          <p:cNvPr id="11" name="Tabela 3">
            <a:extLst>
              <a:ext uri="{FF2B5EF4-FFF2-40B4-BE49-F238E27FC236}">
                <a16:creationId xmlns:a16="http://schemas.microsoft.com/office/drawing/2014/main" id="{33E7AC9C-BD8F-4456-AC86-0E15A4E1263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62860927"/>
              </p:ext>
            </p:extLst>
          </p:nvPr>
        </p:nvGraphicFramePr>
        <p:xfrm>
          <a:off x="811215" y="6500640"/>
          <a:ext cx="3240085" cy="14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582">
                  <a:extLst>
                    <a:ext uri="{9D8B030D-6E8A-4147-A177-3AD203B41FA5}">
                      <a16:colId xmlns:a16="http://schemas.microsoft.com/office/drawing/2014/main" val="1250344086"/>
                    </a:ext>
                  </a:extLst>
                </a:gridCol>
                <a:gridCol w="1488503">
                  <a:extLst>
                    <a:ext uri="{9D8B030D-6E8A-4147-A177-3AD203B41FA5}">
                      <a16:colId xmlns:a16="http://schemas.microsoft.com/office/drawing/2014/main" val="661082882"/>
                    </a:ext>
                  </a:extLst>
                </a:gridCol>
              </a:tblGrid>
              <a:tr h="14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900" b="0" kern="1200" spc="3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Tytuł prezentacji PowerPoint </a:t>
                      </a:r>
                      <a:endParaRPr lang="pl-PL" sz="900" b="0" kern="1200" spc="30" baseline="0" dirty="0">
                        <a:solidFill>
                          <a:srgbClr val="003C7D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0" algn="l"/>
                      <a:r>
                        <a:rPr lang="pl-PL" sz="900" b="0" kern="1200" spc="3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Rodzaj materiału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997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258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A0ED2FDE-296B-4BE8-8150-B190204AC6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549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51AEA5FD-DD76-4C56-AECF-A44A559ED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97383" y="0"/>
            <a:ext cx="8294617" cy="6858000"/>
          </a:xfrm>
          <a:custGeom>
            <a:avLst/>
            <a:gdLst>
              <a:gd name="connsiteX0" fmla="*/ 737896 w 8294617"/>
              <a:gd name="connsiteY0" fmla="*/ 0 h 6858000"/>
              <a:gd name="connsiteX1" fmla="*/ 8294617 w 8294617"/>
              <a:gd name="connsiteY1" fmla="*/ 0 h 6858000"/>
              <a:gd name="connsiteX2" fmla="*/ 8294617 w 8294617"/>
              <a:gd name="connsiteY2" fmla="*/ 6858000 h 6858000"/>
              <a:gd name="connsiteX3" fmla="*/ 0 w 8294617"/>
              <a:gd name="connsiteY3" fmla="*/ 6858000 h 6858000"/>
              <a:gd name="connsiteX4" fmla="*/ 132371 w 8294617"/>
              <a:gd name="connsiteY4" fmla="*/ 6671855 h 6858000"/>
              <a:gd name="connsiteX5" fmla="*/ 1319736 w 8294617"/>
              <a:gd name="connsiteY5" fmla="*/ 2784687 h 6858000"/>
              <a:gd name="connsiteX6" fmla="*/ 773380 w 8294617"/>
              <a:gd name="connsiteY6" fmla="*/ 7848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94617" h="6858000">
                <a:moveTo>
                  <a:pt x="737896" y="0"/>
                </a:moveTo>
                <a:lnTo>
                  <a:pt x="8294617" y="0"/>
                </a:lnTo>
                <a:lnTo>
                  <a:pt x="8294617" y="6858000"/>
                </a:lnTo>
                <a:lnTo>
                  <a:pt x="0" y="6858000"/>
                </a:lnTo>
                <a:lnTo>
                  <a:pt x="132371" y="6671855"/>
                </a:lnTo>
                <a:cubicBezTo>
                  <a:pt x="882012" y="5562240"/>
                  <a:pt x="1319736" y="4224582"/>
                  <a:pt x="1319736" y="2784687"/>
                </a:cubicBezTo>
                <a:cubicBezTo>
                  <a:pt x="1319736" y="1824757"/>
                  <a:pt x="1125192" y="910266"/>
                  <a:pt x="773380" y="78489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" name="Dowolny kształt: kształt 2">
            <a:extLst>
              <a:ext uri="{FF2B5EF4-FFF2-40B4-BE49-F238E27FC236}">
                <a16:creationId xmlns:a16="http://schemas.microsoft.com/office/drawing/2014/main" id="{DC02C46D-A62A-4046-9C8A-D7F400B9E848}"/>
              </a:ext>
            </a:extLst>
          </p:cNvPr>
          <p:cNvSpPr/>
          <p:nvPr userDrawn="1"/>
        </p:nvSpPr>
        <p:spPr>
          <a:xfrm>
            <a:off x="0" y="0"/>
            <a:ext cx="5254828" cy="6858000"/>
          </a:xfrm>
          <a:custGeom>
            <a:avLst/>
            <a:gdLst>
              <a:gd name="connsiteX0" fmla="*/ 0 w 5254828"/>
              <a:gd name="connsiteY0" fmla="*/ 0 h 6858000"/>
              <a:gd name="connsiteX1" fmla="*/ 4664042 w 5254828"/>
              <a:gd name="connsiteY1" fmla="*/ 0 h 6858000"/>
              <a:gd name="connsiteX2" fmla="*/ 4714337 w 5254828"/>
              <a:gd name="connsiteY2" fmla="*/ 111250 h 6858000"/>
              <a:gd name="connsiteX3" fmla="*/ 5254828 w 5254828"/>
              <a:gd name="connsiteY3" fmla="*/ 2788400 h 6858000"/>
              <a:gd name="connsiteX4" fmla="*/ 4080208 w 5254828"/>
              <a:gd name="connsiteY4" fmla="*/ 6633844 h 6858000"/>
              <a:gd name="connsiteX5" fmla="*/ 3920807 w 5254828"/>
              <a:gd name="connsiteY5" fmla="*/ 6858000 h 6858000"/>
              <a:gd name="connsiteX6" fmla="*/ 0 w 52548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4828" h="6858000">
                <a:moveTo>
                  <a:pt x="0" y="0"/>
                </a:moveTo>
                <a:lnTo>
                  <a:pt x="4664042" y="0"/>
                </a:lnTo>
                <a:lnTo>
                  <a:pt x="4714337" y="111250"/>
                </a:lnTo>
                <a:cubicBezTo>
                  <a:pt x="5062372" y="934099"/>
                  <a:pt x="5254828" y="1838774"/>
                  <a:pt x="5254828" y="2788400"/>
                </a:cubicBezTo>
                <a:cubicBezTo>
                  <a:pt x="5254828" y="4212839"/>
                  <a:pt x="4821802" y="5536140"/>
                  <a:pt x="4080208" y="6633844"/>
                </a:cubicBezTo>
                <a:lnTo>
                  <a:pt x="3920807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50000">
                <a:schemeClr val="accent2"/>
              </a:gs>
              <a:gs pos="15000">
                <a:schemeClr val="accent3"/>
              </a:gs>
              <a:gs pos="0">
                <a:schemeClr val="accent4"/>
              </a:gs>
              <a:gs pos="10000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477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93DBA7B-A4DD-476B-87A6-051ABE75BE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95763" cy="6273799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DC2F7BA4-0D1B-42FA-A7E4-3933708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2038" y="2058017"/>
            <a:ext cx="6911975" cy="2077331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Font typeface="Source Sans Pro" panose="020B0503030403020204" pitchFamily="34" charset="0"/>
              <a:buChar char="→"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Tytuł</a:t>
            </a:r>
          </a:p>
        </p:txBody>
      </p:sp>
      <p:pic>
        <p:nvPicPr>
          <p:cNvPr id="19" name="Grafika 18">
            <a:extLst>
              <a:ext uri="{FF2B5EF4-FFF2-40B4-BE49-F238E27FC236}">
                <a16:creationId xmlns:a16="http://schemas.microsoft.com/office/drawing/2014/main" id="{D0519B8C-9531-4DE6-B8A8-5BD6331C79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9" name="Symbol zastępczy tekstu 7">
            <a:extLst>
              <a:ext uri="{FF2B5EF4-FFF2-40B4-BE49-F238E27FC236}">
                <a16:creationId xmlns:a16="http://schemas.microsoft.com/office/drawing/2014/main" id="{52CD5C69-6CE1-4606-82D0-158D86E292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2037" y="553508"/>
            <a:ext cx="6911975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1" name="Symbol zastępczy tekstu 7">
            <a:extLst>
              <a:ext uri="{FF2B5EF4-FFF2-40B4-BE49-F238E27FC236}">
                <a16:creationId xmlns:a16="http://schemas.microsoft.com/office/drawing/2014/main" id="{35A6BAB3-8481-4CDD-92D9-9B619CB21B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2037" y="1316211"/>
            <a:ext cx="6911977" cy="45820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</p:spTree>
    <p:extLst>
      <p:ext uri="{BB962C8B-B14F-4D97-AF65-F5344CB8AC3E}">
        <p14:creationId xmlns:p14="http://schemas.microsoft.com/office/powerpoint/2010/main" val="138140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0606176-FE5E-4AF9-A251-73ED68BF51DC}"/>
              </a:ext>
            </a:extLst>
          </p:cNvPr>
          <p:cNvSpPr/>
          <p:nvPr userDrawn="1"/>
        </p:nvSpPr>
        <p:spPr>
          <a:xfrm>
            <a:off x="0" y="-4234"/>
            <a:ext cx="12192000" cy="6278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pl-PL" dirty="0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D93DBA7B-A4DD-476B-87A6-051ABE75BE0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988" y="1391707"/>
            <a:ext cx="3790950" cy="3790950"/>
          </a:xfrm>
          <a:prstGeom prst="ellipse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0EA1E711-812D-4E69-9882-645A9B71E3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DC2F7BA4-0D1B-42FA-A7E4-3933708E6C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81040" y="2105203"/>
            <a:ext cx="6002973" cy="1161545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Akapit</a:t>
            </a:r>
          </a:p>
        </p:txBody>
      </p:sp>
      <p:sp>
        <p:nvSpPr>
          <p:cNvPr id="8" name="Symbol zastępczy tekstu 7">
            <a:extLst>
              <a:ext uri="{FF2B5EF4-FFF2-40B4-BE49-F238E27FC236}">
                <a16:creationId xmlns:a16="http://schemas.microsoft.com/office/drawing/2014/main" id="{057C1C29-F188-49E8-B78A-EDD0D23D71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2037" y="1391708"/>
            <a:ext cx="6911975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1" name="Symbol zastępczy tekstu 3">
            <a:extLst>
              <a:ext uri="{FF2B5EF4-FFF2-40B4-BE49-F238E27FC236}">
                <a16:creationId xmlns:a16="http://schemas.microsoft.com/office/drawing/2014/main" id="{81AD7DEE-2F0E-4952-8190-057C0832E4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2038" y="3397786"/>
            <a:ext cx="6911975" cy="1659694"/>
          </a:xfrm>
          <a:prstGeom prst="rect">
            <a:avLst/>
          </a:prstGeom>
        </p:spPr>
        <p:txBody>
          <a:bodyPr lIns="0" tIns="0" rIns="0" bIns="0" anchor="t"/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Akapit punktatory</a:t>
            </a:r>
          </a:p>
        </p:txBody>
      </p:sp>
    </p:spTree>
    <p:extLst>
      <p:ext uri="{BB962C8B-B14F-4D97-AF65-F5344CB8AC3E}">
        <p14:creationId xmlns:p14="http://schemas.microsoft.com/office/powerpoint/2010/main" val="361046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obrazu 7">
            <a:extLst>
              <a:ext uri="{FF2B5EF4-FFF2-40B4-BE49-F238E27FC236}">
                <a16:creationId xmlns:a16="http://schemas.microsoft.com/office/drawing/2014/main" id="{4CD3B381-13DD-4D0B-8CB1-A5CB7FBDD7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450" y="2154038"/>
            <a:ext cx="2520000" cy="3702848"/>
          </a:xfrm>
          <a:prstGeom prst="rect">
            <a:avLst/>
          </a:prstGeom>
          <a:noFill/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tekstu 7">
            <a:extLst>
              <a:ext uri="{FF2B5EF4-FFF2-40B4-BE49-F238E27FC236}">
                <a16:creationId xmlns:a16="http://schemas.microsoft.com/office/drawing/2014/main" id="{3804A0AC-FAB7-4771-9EB5-4325C9EB17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387" y="553508"/>
            <a:ext cx="11372626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F9A462B7-3F15-4B32-AD9A-FCEA8929B9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031186"/>
            <a:ext cx="4464050" cy="47909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Podtytuł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F8C13D01-2E69-41CD-B859-E4A1C1C2BC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6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C95BEE40-56FF-4B74-90F1-00C0FF9D8FAD}"/>
              </a:ext>
            </a:extLst>
          </p:cNvPr>
          <p:cNvSpPr/>
          <p:nvPr userDrawn="1"/>
        </p:nvSpPr>
        <p:spPr>
          <a:xfrm>
            <a:off x="0" y="0"/>
            <a:ext cx="4198938" cy="627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Owal 3">
            <a:extLst>
              <a:ext uri="{FF2B5EF4-FFF2-40B4-BE49-F238E27FC236}">
                <a16:creationId xmlns:a16="http://schemas.microsoft.com/office/drawing/2014/main" id="{9E18D95E-00D5-45B4-8AA2-533D2651C343}"/>
              </a:ext>
            </a:extLst>
          </p:cNvPr>
          <p:cNvSpPr/>
          <p:nvPr userDrawn="1"/>
        </p:nvSpPr>
        <p:spPr>
          <a:xfrm>
            <a:off x="407988" y="1015500"/>
            <a:ext cx="2160000" cy="216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5" name="Symbol zastępczy tekstu 3">
            <a:extLst>
              <a:ext uri="{FF2B5EF4-FFF2-40B4-BE49-F238E27FC236}">
                <a16:creationId xmlns:a16="http://schemas.microsoft.com/office/drawing/2014/main" id="{6F8B40E1-9679-4119-8C9D-40D9EC95AF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2038" y="5223933"/>
            <a:ext cx="6911975" cy="104986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Tytuł</a:t>
            </a:r>
          </a:p>
        </p:txBody>
      </p:sp>
      <p:sp>
        <p:nvSpPr>
          <p:cNvPr id="18" name="Symbol zastępczy tekstu 7">
            <a:extLst>
              <a:ext uri="{FF2B5EF4-FFF2-40B4-BE49-F238E27FC236}">
                <a16:creationId xmlns:a16="http://schemas.microsoft.com/office/drawing/2014/main" id="{95643EB1-9EBF-450A-B0AC-55EB485489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2037" y="1391708"/>
            <a:ext cx="6911975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pic>
        <p:nvPicPr>
          <p:cNvPr id="20" name="Grafika 19">
            <a:extLst>
              <a:ext uri="{FF2B5EF4-FFF2-40B4-BE49-F238E27FC236}">
                <a16:creationId xmlns:a16="http://schemas.microsoft.com/office/drawing/2014/main" id="{548D1C3A-49CC-4326-9B56-8591AA247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2FFD65FC-5C0E-4B10-BC73-23A6862520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2182" y="1360404"/>
            <a:ext cx="1471612" cy="147019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D4763637-0766-4F56-9186-B0C3E56067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4190999"/>
            <a:ext cx="3351212" cy="1811867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  <a:defRPr lang="pl-PL" sz="12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Akapit</a:t>
            </a:r>
          </a:p>
        </p:txBody>
      </p:sp>
      <p:sp>
        <p:nvSpPr>
          <p:cNvPr id="14" name="Symbol zastępczy tekstu 7">
            <a:extLst>
              <a:ext uri="{FF2B5EF4-FFF2-40B4-BE49-F238E27FC236}">
                <a16:creationId xmlns:a16="http://schemas.microsoft.com/office/drawing/2014/main" id="{AEDEBECD-5442-4FE1-8691-43F3DD218A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989" y="3706625"/>
            <a:ext cx="3351212" cy="3485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</a:t>
            </a:r>
          </a:p>
        </p:txBody>
      </p:sp>
    </p:spTree>
    <p:extLst>
      <p:ext uri="{BB962C8B-B14F-4D97-AF65-F5344CB8AC3E}">
        <p14:creationId xmlns:p14="http://schemas.microsoft.com/office/powerpoint/2010/main" val="180725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a 19">
            <a:extLst>
              <a:ext uri="{FF2B5EF4-FFF2-40B4-BE49-F238E27FC236}">
                <a16:creationId xmlns:a16="http://schemas.microsoft.com/office/drawing/2014/main" id="{548D1C3A-49CC-4326-9B56-8591AA2473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4180" y="6394801"/>
            <a:ext cx="346433" cy="346433"/>
          </a:xfrm>
          <a:prstGeom prst="rect">
            <a:avLst/>
          </a:prstGeom>
        </p:spPr>
      </p:pic>
      <p:sp>
        <p:nvSpPr>
          <p:cNvPr id="23" name="Symbol zastępczy tekstu 7">
            <a:extLst>
              <a:ext uri="{FF2B5EF4-FFF2-40B4-BE49-F238E27FC236}">
                <a16:creationId xmlns:a16="http://schemas.microsoft.com/office/drawing/2014/main" id="{2BD4C70F-AE5E-4ABB-B4FB-17D95706A8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2037" y="1391708"/>
            <a:ext cx="6911975" cy="47909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pl-PL" dirty="0"/>
              <a:t>Tytuł slajdu</a:t>
            </a:r>
          </a:p>
        </p:txBody>
      </p:sp>
      <p:sp>
        <p:nvSpPr>
          <p:cNvPr id="15" name="Symbol zastępczy obrazu 14">
            <a:extLst>
              <a:ext uri="{FF2B5EF4-FFF2-40B4-BE49-F238E27FC236}">
                <a16:creationId xmlns:a16="http://schemas.microsoft.com/office/drawing/2014/main" id="{43A1752F-7AB1-4453-93C9-F4CE34F9D9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200525" cy="3367386"/>
          </a:xfrm>
          <a:custGeom>
            <a:avLst/>
            <a:gdLst>
              <a:gd name="connsiteX0" fmla="*/ 0 w 4200525"/>
              <a:gd name="connsiteY0" fmla="*/ 0 h 3367386"/>
              <a:gd name="connsiteX1" fmla="*/ 4200525 w 4200525"/>
              <a:gd name="connsiteY1" fmla="*/ 0 h 3367386"/>
              <a:gd name="connsiteX2" fmla="*/ 4200525 w 4200525"/>
              <a:gd name="connsiteY2" fmla="*/ 2551970 h 3367386"/>
              <a:gd name="connsiteX3" fmla="*/ 4091361 w 4200525"/>
              <a:gd name="connsiteY3" fmla="*/ 2629598 h 3367386"/>
              <a:gd name="connsiteX4" fmla="*/ 1676008 w 4200525"/>
              <a:gd name="connsiteY4" fmla="*/ 3367386 h 3367386"/>
              <a:gd name="connsiteX5" fmla="*/ 190647 w 4200525"/>
              <a:gd name="connsiteY5" fmla="*/ 3105250 h 3367386"/>
              <a:gd name="connsiteX6" fmla="*/ 0 w 4200525"/>
              <a:gd name="connsiteY6" fmla="*/ 3030080 h 336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0525" h="3367386">
                <a:moveTo>
                  <a:pt x="0" y="0"/>
                </a:moveTo>
                <a:lnTo>
                  <a:pt x="4200525" y="0"/>
                </a:lnTo>
                <a:lnTo>
                  <a:pt x="4200525" y="2551970"/>
                </a:lnTo>
                <a:lnTo>
                  <a:pt x="4091361" y="2629598"/>
                </a:lnTo>
                <a:cubicBezTo>
                  <a:pt x="3401885" y="3095399"/>
                  <a:pt x="2570709" y="3367386"/>
                  <a:pt x="1676008" y="3367386"/>
                </a:cubicBezTo>
                <a:cubicBezTo>
                  <a:pt x="1154099" y="3367386"/>
                  <a:pt x="653806" y="3274835"/>
                  <a:pt x="190647" y="3105250"/>
                </a:cubicBezTo>
                <a:lnTo>
                  <a:pt x="0" y="303008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9" name="Dowolny kształt: kształt 8">
            <a:extLst>
              <a:ext uri="{FF2B5EF4-FFF2-40B4-BE49-F238E27FC236}">
                <a16:creationId xmlns:a16="http://schemas.microsoft.com/office/drawing/2014/main" id="{ECD13CCF-BA80-4978-B734-9677195623A5}"/>
              </a:ext>
            </a:extLst>
          </p:cNvPr>
          <p:cNvSpPr/>
          <p:nvPr userDrawn="1"/>
        </p:nvSpPr>
        <p:spPr>
          <a:xfrm>
            <a:off x="-337" y="2549533"/>
            <a:ext cx="4201201" cy="3724269"/>
          </a:xfrm>
          <a:custGeom>
            <a:avLst/>
            <a:gdLst>
              <a:gd name="connsiteX0" fmla="*/ 4201201 w 4201201"/>
              <a:gd name="connsiteY0" fmla="*/ 0 h 3724269"/>
              <a:gd name="connsiteX1" fmla="*/ 4201201 w 4201201"/>
              <a:gd name="connsiteY1" fmla="*/ 3649339 h 3724269"/>
              <a:gd name="connsiteX2" fmla="*/ 4201200 w 4201201"/>
              <a:gd name="connsiteY2" fmla="*/ 3649339 h 3724269"/>
              <a:gd name="connsiteX3" fmla="*/ 4201200 w 4201201"/>
              <a:gd name="connsiteY3" fmla="*/ 3724269 h 3724269"/>
              <a:gd name="connsiteX4" fmla="*/ 0 w 4201201"/>
              <a:gd name="connsiteY4" fmla="*/ 3724269 h 3724269"/>
              <a:gd name="connsiteX5" fmla="*/ 0 w 4201201"/>
              <a:gd name="connsiteY5" fmla="*/ 3668389 h 3724269"/>
              <a:gd name="connsiteX6" fmla="*/ 0 w 4201201"/>
              <a:gd name="connsiteY6" fmla="*/ 3317869 h 3724269"/>
              <a:gd name="connsiteX7" fmla="*/ 0 w 4201201"/>
              <a:gd name="connsiteY7" fmla="*/ 2229490 h 3724269"/>
              <a:gd name="connsiteX8" fmla="*/ 1 w 4201201"/>
              <a:gd name="connsiteY8" fmla="*/ 2229490 h 3724269"/>
              <a:gd name="connsiteX9" fmla="*/ 1 w 4201201"/>
              <a:gd name="connsiteY9" fmla="*/ 482461 h 3724269"/>
              <a:gd name="connsiteX10" fmla="*/ 391373 w 4201201"/>
              <a:gd name="connsiteY10" fmla="*/ 625705 h 3724269"/>
              <a:gd name="connsiteX11" fmla="*/ 1676009 w 4201201"/>
              <a:gd name="connsiteY11" fmla="*/ 819924 h 3724269"/>
              <a:gd name="connsiteX12" fmla="*/ 4091362 w 4201201"/>
              <a:gd name="connsiteY12" fmla="*/ 82136 h 372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01201" h="3724269">
                <a:moveTo>
                  <a:pt x="4201201" y="0"/>
                </a:moveTo>
                <a:lnTo>
                  <a:pt x="4201201" y="3649339"/>
                </a:lnTo>
                <a:lnTo>
                  <a:pt x="4201200" y="3649339"/>
                </a:lnTo>
                <a:lnTo>
                  <a:pt x="4201200" y="3724269"/>
                </a:lnTo>
                <a:lnTo>
                  <a:pt x="0" y="3724269"/>
                </a:lnTo>
                <a:lnTo>
                  <a:pt x="0" y="3668389"/>
                </a:lnTo>
                <a:lnTo>
                  <a:pt x="0" y="3317869"/>
                </a:lnTo>
                <a:lnTo>
                  <a:pt x="0" y="2229490"/>
                </a:lnTo>
                <a:lnTo>
                  <a:pt x="1" y="2229490"/>
                </a:lnTo>
                <a:lnTo>
                  <a:pt x="1" y="482461"/>
                </a:lnTo>
                <a:lnTo>
                  <a:pt x="391373" y="625705"/>
                </a:lnTo>
                <a:cubicBezTo>
                  <a:pt x="797189" y="751927"/>
                  <a:pt x="1228658" y="819924"/>
                  <a:pt x="1676009" y="819924"/>
                </a:cubicBezTo>
                <a:cubicBezTo>
                  <a:pt x="2570710" y="819924"/>
                  <a:pt x="3401886" y="547937"/>
                  <a:pt x="4091362" y="821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l-PL" dirty="0">
              <a:ln>
                <a:noFill/>
              </a:ln>
            </a:endParaRPr>
          </a:p>
        </p:txBody>
      </p:sp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AA41E004-58D3-4B17-A44F-C48EB63ED9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7" y="4773853"/>
            <a:ext cx="3571345" cy="1229013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None/>
              <a:defRPr lang="pl-PL" sz="1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Akapit</a:t>
            </a:r>
          </a:p>
        </p:txBody>
      </p:sp>
      <p:sp>
        <p:nvSpPr>
          <p:cNvPr id="13" name="Symbol zastępczy tekstu 7">
            <a:extLst>
              <a:ext uri="{FF2B5EF4-FFF2-40B4-BE49-F238E27FC236}">
                <a16:creationId xmlns:a16="http://schemas.microsoft.com/office/drawing/2014/main" id="{2F920EAA-4641-4451-972C-B554B3946E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7988" y="4215557"/>
            <a:ext cx="3571345" cy="34850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l-PL" dirty="0"/>
              <a:t>Tytuł</a:t>
            </a:r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710EED8C-2F37-4739-B80D-0F408DA8C3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2038" y="4215557"/>
            <a:ext cx="6911975" cy="2058242"/>
          </a:xfrm>
          <a:prstGeom prst="rect">
            <a:avLst/>
          </a:prstGeom>
        </p:spPr>
        <p:txBody>
          <a:bodyPr lIns="0" tIns="0" rIns="0" bIns="0" numCol="2" spcCol="360000" anchor="t"/>
          <a:lstStyle>
            <a:lvl1pPr marL="0" indent="0" algn="just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lang="pl-PL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l-PL" dirty="0"/>
              <a:t>Tytuł</a:t>
            </a:r>
          </a:p>
        </p:txBody>
      </p:sp>
    </p:spTree>
    <p:extLst>
      <p:ext uri="{BB962C8B-B14F-4D97-AF65-F5344CB8AC3E}">
        <p14:creationId xmlns:p14="http://schemas.microsoft.com/office/powerpoint/2010/main" val="302201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30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697" r:id="rId2"/>
    <p:sldLayoutId id="2147483649" r:id="rId3"/>
    <p:sldLayoutId id="2147483717" r:id="rId4"/>
    <p:sldLayoutId id="2147483677" r:id="rId5"/>
    <p:sldLayoutId id="2147483693" r:id="rId6"/>
    <p:sldLayoutId id="2147483713" r:id="rId7"/>
    <p:sldLayoutId id="2147483714" r:id="rId8"/>
    <p:sldLayoutId id="2147483700" r:id="rId9"/>
    <p:sldLayoutId id="2147483696" r:id="rId10"/>
    <p:sldLayoutId id="2147483718" r:id="rId11"/>
    <p:sldLayoutId id="2147483680" r:id="rId12"/>
    <p:sldLayoutId id="2147483683" r:id="rId13"/>
    <p:sldLayoutId id="2147483678" r:id="rId14"/>
    <p:sldLayoutId id="2147483715" r:id="rId15"/>
    <p:sldLayoutId id="2147483701" r:id="rId16"/>
    <p:sldLayoutId id="2147483703" r:id="rId17"/>
    <p:sldLayoutId id="2147483705" r:id="rId18"/>
    <p:sldLayoutId id="2147483706" r:id="rId19"/>
    <p:sldLayoutId id="2147483710" r:id="rId20"/>
    <p:sldLayoutId id="2147483712" r:id="rId21"/>
    <p:sldLayoutId id="214748370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57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645" userDrawn="1">
          <p15:clr>
            <a:srgbClr val="5ACBF0"/>
          </p15:clr>
        </p15:guide>
        <p15:guide id="5" pos="5035" userDrawn="1">
          <p15:clr>
            <a:srgbClr val="5ACBF0"/>
          </p15:clr>
        </p15:guide>
        <p15:guide id="6" pos="3069" userDrawn="1">
          <p15:clr>
            <a:srgbClr val="000000"/>
          </p15:clr>
        </p15:guide>
        <p15:guide id="7" pos="3840" userDrawn="1">
          <p15:clr>
            <a:srgbClr val="547EBF"/>
          </p15:clr>
        </p15:guide>
        <p15:guide id="8" orient="horz" pos="346" userDrawn="1">
          <p15:clr>
            <a:srgbClr val="F26B43"/>
          </p15:clr>
        </p15:guide>
        <p15:guide id="10" orient="horz" pos="39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07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2">
          <p15:clr>
            <a:srgbClr val="F26B43"/>
          </p15:clr>
        </p15:guide>
        <p15:guide id="2" pos="257">
          <p15:clr>
            <a:srgbClr val="F26B43"/>
          </p15:clr>
        </p15:guide>
        <p15:guide id="3" pos="7423">
          <p15:clr>
            <a:srgbClr val="F26B43"/>
          </p15:clr>
        </p15:guide>
        <p15:guide id="4" pos="2645">
          <p15:clr>
            <a:srgbClr val="5ACBF0"/>
          </p15:clr>
        </p15:guide>
        <p15:guide id="5" pos="5035">
          <p15:clr>
            <a:srgbClr val="5ACBF0"/>
          </p15:clr>
        </p15:guide>
        <p15:guide id="6" pos="3069">
          <p15:clr>
            <a:srgbClr val="000000"/>
          </p15:clr>
        </p15:guide>
        <p15:guide id="7" pos="3840">
          <p15:clr>
            <a:srgbClr val="547EBF"/>
          </p15:clr>
        </p15:guide>
        <p15:guide id="8" orient="horz" pos="3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://psych.colorado.edu/~mcclella/MedianSplit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seaborn.pydata.org/" TargetMode="External"/><Relationship Id="rId3" Type="http://schemas.openxmlformats.org/officeDocument/2006/relationships/hyperlink" Target="https://medium.com/" TargetMode="External"/><Relationship Id="rId7" Type="http://schemas.openxmlformats.org/officeDocument/2006/relationships/hyperlink" Target="https://numpy.org/" TargetMode="External"/><Relationship Id="rId12" Type="http://schemas.openxmlformats.org/officeDocument/2006/relationships/hyperlink" Target="https://explainerdashboard.readthedocs.io/en/latest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andas.pydata.org/" TargetMode="External"/><Relationship Id="rId11" Type="http://schemas.openxmlformats.org/officeDocument/2006/relationships/hyperlink" Target="https://scikit-learn.org/stable/" TargetMode="External"/><Relationship Id="rId5" Type="http://schemas.openxmlformats.org/officeDocument/2006/relationships/hyperlink" Target="https://stackexchange.com/" TargetMode="External"/><Relationship Id="rId10" Type="http://schemas.openxmlformats.org/officeDocument/2006/relationships/hyperlink" Target="https://www.statsmodels.org/stable/index.html" TargetMode="External"/><Relationship Id="rId4" Type="http://schemas.openxmlformats.org/officeDocument/2006/relationships/hyperlink" Target="https://stackoverflow.com/" TargetMode="External"/><Relationship Id="rId9" Type="http://schemas.openxmlformats.org/officeDocument/2006/relationships/hyperlink" Target="https://matplotlib.org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45A222C-A55B-9D98-9D62-308FAB137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2950" y="2362200"/>
            <a:ext cx="7250113" cy="1372580"/>
          </a:xfrm>
        </p:spPr>
        <p:txBody>
          <a:bodyPr/>
          <a:lstStyle/>
          <a:p>
            <a:pPr algn="r"/>
            <a:r>
              <a:rPr lang="pl-PL" dirty="0"/>
              <a:t>W dwadzieścia </a:t>
            </a:r>
            <a:r>
              <a:rPr lang="pl-PL" dirty="0" err="1"/>
              <a:t>memów</a:t>
            </a:r>
            <a:r>
              <a:rPr lang="pl-PL" dirty="0"/>
              <a:t> dookoła modelowania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E29DA36-0845-FF69-4C0E-A785A07DD8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r"/>
            <a:r>
              <a:rPr lang="pl-PL" dirty="0"/>
              <a:t>czyli teoretyczne wprowadzenie do warsztatów modelowanie w </a:t>
            </a:r>
            <a:r>
              <a:rPr lang="pl-PL" dirty="0" err="1"/>
              <a:t>Pythonie</a:t>
            </a:r>
            <a:endParaRPr lang="pl-PL" dirty="0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5340720-69F6-0A5A-3B2E-E32D80AEA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39200" y="5089524"/>
            <a:ext cx="2925762" cy="1330325"/>
          </a:xfrm>
        </p:spPr>
        <p:txBody>
          <a:bodyPr/>
          <a:lstStyle/>
          <a:p>
            <a:r>
              <a:rPr lang="pl-PL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opracowała:</a:t>
            </a:r>
          </a:p>
          <a:p>
            <a:r>
              <a:rPr lang="pl-PL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Patrycja NAUMCZYK</a:t>
            </a:r>
          </a:p>
        </p:txBody>
      </p:sp>
    </p:spTree>
    <p:extLst>
      <p:ext uri="{BB962C8B-B14F-4D97-AF65-F5344CB8AC3E}">
        <p14:creationId xmlns:p14="http://schemas.microsoft.com/office/powerpoint/2010/main" val="161012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B08BD9C-19DF-5FDD-ED6A-2CA1481EAC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err="1"/>
              <a:t>Generalized</a:t>
            </a:r>
            <a:r>
              <a:rPr lang="pl-PL" dirty="0"/>
              <a:t> </a:t>
            </a:r>
            <a:r>
              <a:rPr lang="pl-PL" dirty="0" err="1"/>
              <a:t>Linear</a:t>
            </a:r>
            <a:r>
              <a:rPr lang="pl-PL" dirty="0"/>
              <a:t> </a:t>
            </a:r>
            <a:r>
              <a:rPr lang="pl-PL" dirty="0" err="1"/>
              <a:t>Models</a:t>
            </a:r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DC364F3-7135-0DD7-D8AB-C7EFF0AF7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17" y="3517895"/>
            <a:ext cx="3595977" cy="267490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EF32FE6-88F8-BAB3-BC78-ECF7C6A9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360" y="1457521"/>
            <a:ext cx="3143689" cy="121937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C484A41-05A9-29DB-63FA-4A85C9CB5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720" y="1457521"/>
            <a:ext cx="3799815" cy="1458753"/>
          </a:xfrm>
          <a:prstGeom prst="rect">
            <a:avLst/>
          </a:prstGeom>
        </p:spPr>
      </p:pic>
      <p:grpSp>
        <p:nvGrpSpPr>
          <p:cNvPr id="13" name="Grupa 12">
            <a:extLst>
              <a:ext uri="{FF2B5EF4-FFF2-40B4-BE49-F238E27FC236}">
                <a16:creationId xmlns:a16="http://schemas.microsoft.com/office/drawing/2014/main" id="{7BDB7D1C-D961-2774-34EA-947F64374CF2}"/>
              </a:ext>
            </a:extLst>
          </p:cNvPr>
          <p:cNvGrpSpPr/>
          <p:nvPr/>
        </p:nvGrpSpPr>
        <p:grpSpPr>
          <a:xfrm>
            <a:off x="6408568" y="2916274"/>
            <a:ext cx="4028118" cy="3526462"/>
            <a:chOff x="6514291" y="3133716"/>
            <a:chExt cx="4028118" cy="3526462"/>
          </a:xfrm>
        </p:grpSpPr>
        <p:pic>
          <p:nvPicPr>
            <p:cNvPr id="10" name="Obraz 9">
              <a:extLst>
                <a:ext uri="{FF2B5EF4-FFF2-40B4-BE49-F238E27FC236}">
                  <a16:creationId xmlns:a16="http://schemas.microsoft.com/office/drawing/2014/main" id="{BB8B58CF-DCB0-CB08-F396-5887F9783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4291" y="3133716"/>
              <a:ext cx="4028118" cy="1159409"/>
            </a:xfrm>
            <a:prstGeom prst="rect">
              <a:avLst/>
            </a:prstGeom>
          </p:spPr>
        </p:pic>
        <p:pic>
          <p:nvPicPr>
            <p:cNvPr id="12" name="Obraz 11">
              <a:extLst>
                <a:ext uri="{FF2B5EF4-FFF2-40B4-BE49-F238E27FC236}">
                  <a16:creationId xmlns:a16="http://schemas.microsoft.com/office/drawing/2014/main" id="{BE8F8763-F828-A192-C439-EE176711C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7309" y="4293125"/>
              <a:ext cx="3682082" cy="2367053"/>
            </a:xfrm>
            <a:prstGeom prst="rect">
              <a:avLst/>
            </a:prstGeom>
          </p:spPr>
        </p:pic>
      </p:grp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789A4FC2-D0E3-1FE6-C9BF-C9560A30DECB}"/>
              </a:ext>
            </a:extLst>
          </p:cNvPr>
          <p:cNvSpPr txBox="1"/>
          <p:nvPr/>
        </p:nvSpPr>
        <p:spPr>
          <a:xfrm>
            <a:off x="1090360" y="960385"/>
            <a:ext cx="32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REGRESJA LINIOWA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66BE787-4F58-67FF-6DD9-AF7ED8876FF0}"/>
              </a:ext>
            </a:extLst>
          </p:cNvPr>
          <p:cNvSpPr txBox="1"/>
          <p:nvPr/>
        </p:nvSpPr>
        <p:spPr>
          <a:xfrm>
            <a:off x="6408568" y="960385"/>
            <a:ext cx="402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/>
              <a:t>UOGÓLNIENIE – REGRESJA POISSONA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D762CCC-2BB9-EBCF-A4CB-9704B70ED0CA}"/>
              </a:ext>
            </a:extLst>
          </p:cNvPr>
          <p:cNvSpPr txBox="1"/>
          <p:nvPr/>
        </p:nvSpPr>
        <p:spPr>
          <a:xfrm>
            <a:off x="5886450" y="6342592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2a. Modelowanie – wybór modelu </a:t>
            </a:r>
          </a:p>
        </p:txBody>
      </p:sp>
    </p:spTree>
    <p:extLst>
      <p:ext uri="{BB962C8B-B14F-4D97-AF65-F5344CB8AC3E}">
        <p14:creationId xmlns:p14="http://schemas.microsoft.com/office/powerpoint/2010/main" val="31167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EC648E6-C32D-D91E-6672-4EDB4115C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Założenia modeli ryzyka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D965FDB-382F-487E-145D-930EA990DB75}"/>
              </a:ext>
            </a:extLst>
          </p:cNvPr>
          <p:cNvSpPr txBox="1"/>
          <p:nvPr/>
        </p:nvSpPr>
        <p:spPr>
          <a:xfrm>
            <a:off x="496387" y="1032606"/>
            <a:ext cx="50238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Regresja Poissona – modelowanie częstości: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Zmienna wyjaśniana jest policzalna (nieujemna liczba całkowita)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Zmienna wyjaśniana ma rozkład Poissona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Wzajemna niezależność indywidualnych obserwacji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Liniowość (w relacji do funkcji łączącej)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Wariancja zmiennej wyjaśnianej i średnia z predykcji modelu wynikowego są do siebie zbliżone (wówczas brak </a:t>
            </a:r>
            <a:r>
              <a:rPr lang="pl-PL" dirty="0" err="1"/>
              <a:t>overdispersion</a:t>
            </a:r>
            <a:r>
              <a:rPr lang="pl-PL" dirty="0"/>
              <a:t> i </a:t>
            </a:r>
            <a:r>
              <a:rPr lang="pl-PL" dirty="0" err="1"/>
              <a:t>underdispersion</a:t>
            </a:r>
            <a:r>
              <a:rPr lang="pl-PL" dirty="0"/>
              <a:t>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77113A8-742E-AC45-0C7D-E47E47653F38}"/>
              </a:ext>
            </a:extLst>
          </p:cNvPr>
          <p:cNvSpPr txBox="1"/>
          <p:nvPr/>
        </p:nvSpPr>
        <p:spPr>
          <a:xfrm>
            <a:off x="5969725" y="1032606"/>
            <a:ext cx="5168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Regresja Gamma – modelowanie średniej szkody: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Zmienna wyjaśniana jest dodatnią liczbą rzeczywistą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Zmienna wyjaśniana ma rozkład Gamma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Wzajemna niezależność indywidualnych obserwacji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Liniowość (w relacji do funkcji łączącej)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Wariancja proporcjonalna do kwadratu średniej modelu wynikowego (wówczas brak </a:t>
            </a:r>
            <a:r>
              <a:rPr lang="pl-PL" dirty="0" err="1"/>
              <a:t>overdispersion</a:t>
            </a:r>
            <a:r>
              <a:rPr lang="pl-PL" dirty="0"/>
              <a:t> i </a:t>
            </a:r>
            <a:r>
              <a:rPr lang="pl-PL" dirty="0" err="1"/>
              <a:t>underdispersion</a:t>
            </a:r>
            <a:r>
              <a:rPr lang="pl-PL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pl-PL" dirty="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252D373-1762-4FD1-933A-257933EB7C7D}"/>
              </a:ext>
            </a:extLst>
          </p:cNvPr>
          <p:cNvSpPr txBox="1"/>
          <p:nvPr/>
        </p:nvSpPr>
        <p:spPr>
          <a:xfrm>
            <a:off x="2461736" y="4448926"/>
            <a:ext cx="72685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l-PL" dirty="0"/>
              <a:t>Przyczyny </a:t>
            </a:r>
            <a:r>
              <a:rPr lang="pl-PL" dirty="0" err="1"/>
              <a:t>over</a:t>
            </a:r>
            <a:r>
              <a:rPr lang="pl-PL" dirty="0"/>
              <a:t>- i </a:t>
            </a:r>
            <a:r>
              <a:rPr lang="pl-PL" dirty="0" err="1"/>
              <a:t>underdispersion</a:t>
            </a:r>
            <a:endParaRPr lang="pl-PL" dirty="0"/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Brak ważnej zmiennej wyjaśniającej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Wartości odstające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Brak ważnej interakcji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Brak przekształcenia wartości surowych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Za mała moc statystyczna (za mało danych, dane rzadkie)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Nielosowe braki w danych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Zły model (!)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546F3904-7558-F361-30B1-F48EF049B68A}"/>
              </a:ext>
            </a:extLst>
          </p:cNvPr>
          <p:cNvSpPr txBox="1"/>
          <p:nvPr/>
        </p:nvSpPr>
        <p:spPr>
          <a:xfrm>
            <a:off x="5886450" y="6342592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2a. Modelowanie – wybór modelu </a:t>
            </a:r>
          </a:p>
        </p:txBody>
      </p:sp>
    </p:spTree>
    <p:extLst>
      <p:ext uri="{BB962C8B-B14F-4D97-AF65-F5344CB8AC3E}">
        <p14:creationId xmlns:p14="http://schemas.microsoft.com/office/powerpoint/2010/main" val="303441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A6DCA71-560B-2275-499A-1DB897B5BF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A jeśli nie Poisson, to co?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0958944-49BE-1C75-1DEA-064E6B29D946}"/>
              </a:ext>
            </a:extLst>
          </p:cNvPr>
          <p:cNvSpPr txBox="1"/>
          <p:nvPr/>
        </p:nvSpPr>
        <p:spPr>
          <a:xfrm>
            <a:off x="407987" y="970962"/>
            <a:ext cx="10027577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2400" dirty="0" err="1"/>
              <a:t>Generalized</a:t>
            </a:r>
            <a:r>
              <a:rPr lang="pl-PL" sz="2400" dirty="0"/>
              <a:t> Poisson </a:t>
            </a:r>
            <a:r>
              <a:rPr lang="pl-PL" sz="2400" dirty="0" err="1"/>
              <a:t>Regression</a:t>
            </a:r>
            <a:r>
              <a:rPr lang="pl-PL" sz="2400" dirty="0"/>
              <a:t> </a:t>
            </a:r>
            <a:r>
              <a:rPr lang="pl-PL" sz="2400" dirty="0" err="1"/>
              <a:t>models</a:t>
            </a:r>
            <a:r>
              <a:rPr lang="pl-PL" sz="2400" dirty="0"/>
              <a:t> – korekta dyspersji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/>
              <a:t>Consul’s Generalized Poisson Regression (GP-1)</a:t>
            </a:r>
            <a:endParaRPr lang="pl-PL" sz="2400" dirty="0"/>
          </a:p>
          <a:p>
            <a:pPr marL="914400" lvl="1" indent="-457200">
              <a:buFont typeface="+mj-lt"/>
              <a:buAutoNum type="alphaLcParenR"/>
            </a:pPr>
            <a:r>
              <a:rPr lang="en-US" sz="2400" dirty="0" err="1"/>
              <a:t>Famoye’s</a:t>
            </a:r>
            <a:r>
              <a:rPr lang="en-US" sz="2400" dirty="0"/>
              <a:t> Restricted Generalized Poisson Regression (GP-2)</a:t>
            </a:r>
            <a:endParaRPr lang="pl-PL" sz="2400" dirty="0"/>
          </a:p>
          <a:p>
            <a:pPr marL="914400" lvl="1" indent="-457200">
              <a:buFont typeface="+mj-lt"/>
              <a:buAutoNum type="alphaLcParenR"/>
            </a:pPr>
            <a:endParaRPr lang="pl-PL" sz="2400" dirty="0"/>
          </a:p>
          <a:p>
            <a:pPr marL="914400" lvl="1" indent="-457200">
              <a:buFont typeface="+mj-lt"/>
              <a:buAutoNum type="alphaLcParenR"/>
            </a:pPr>
            <a:endParaRPr lang="pl-PL" sz="2400" dirty="0"/>
          </a:p>
          <a:p>
            <a:pPr marL="914400" lvl="1" indent="-457200">
              <a:buFont typeface="+mj-lt"/>
              <a:buAutoNum type="alphaLcParenR"/>
            </a:pPr>
            <a:endParaRPr lang="pl-PL" sz="2400" dirty="0"/>
          </a:p>
          <a:p>
            <a:pPr marL="914400" lvl="1" indent="-457200">
              <a:buFont typeface="+mj-lt"/>
              <a:buAutoNum type="alphaLcParenR"/>
            </a:pPr>
            <a:endParaRPr lang="pl-PL" sz="2400" dirty="0"/>
          </a:p>
          <a:p>
            <a:pPr marL="342900" indent="-342900">
              <a:buFontTx/>
              <a:buAutoNum type="arabicPeriod"/>
            </a:pPr>
            <a:r>
              <a:rPr lang="pl-PL" sz="2400" dirty="0" err="1"/>
              <a:t>Negative</a:t>
            </a:r>
            <a:r>
              <a:rPr lang="pl-PL" sz="2400" dirty="0"/>
              <a:t> </a:t>
            </a:r>
            <a:r>
              <a:rPr lang="pl-PL" sz="2400" dirty="0" err="1"/>
              <a:t>Binomial</a:t>
            </a:r>
            <a:r>
              <a:rPr lang="pl-PL" sz="2400" dirty="0"/>
              <a:t> model – brak założenia </a:t>
            </a:r>
            <a:r>
              <a:rPr lang="pl-PL" sz="2400" i="1" dirty="0"/>
              <a:t>średnia = wariancja</a:t>
            </a:r>
          </a:p>
          <a:p>
            <a:pPr marL="342900" indent="-342900">
              <a:buFontTx/>
              <a:buAutoNum type="arabicPeriod"/>
            </a:pPr>
            <a:endParaRPr lang="pl-PL" sz="2400" i="1" dirty="0"/>
          </a:p>
          <a:p>
            <a:pPr marL="342900" indent="-342900">
              <a:buFontTx/>
              <a:buAutoNum type="arabicPeriod"/>
            </a:pPr>
            <a:endParaRPr lang="pl-PL" sz="2400" i="1" dirty="0"/>
          </a:p>
          <a:p>
            <a:pPr marL="342900" indent="-342900">
              <a:buFontTx/>
              <a:buAutoNum type="arabicPeriod"/>
            </a:pPr>
            <a:endParaRPr lang="pl-PL" sz="2400" dirty="0"/>
          </a:p>
          <a:p>
            <a:pPr marL="342900" indent="-342900">
              <a:buFontTx/>
              <a:buAutoNum type="arabicPeriod"/>
            </a:pPr>
            <a:endParaRPr lang="pl-PL" sz="24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pl-PL" sz="2400" dirty="0"/>
              <a:t>Zero-</a:t>
            </a:r>
            <a:r>
              <a:rPr lang="pl-PL" sz="2400" dirty="0" err="1"/>
              <a:t>Inflated</a:t>
            </a:r>
            <a:r>
              <a:rPr lang="pl-PL" sz="2400" dirty="0"/>
              <a:t> Poisson model – nadmiar wartości zerowych w danych</a:t>
            </a:r>
          </a:p>
          <a:p>
            <a:pPr marL="342900" indent="-342900">
              <a:buAutoNum type="arabicPeriod"/>
            </a:pPr>
            <a:r>
              <a:rPr lang="pl-PL" sz="2400" dirty="0"/>
              <a:t>Tweedy model (częstość i średnia szkoda w jednym)</a:t>
            </a:r>
          </a:p>
          <a:p>
            <a:pPr marL="342900" indent="-342900">
              <a:buAutoNum type="arabicPeriod"/>
            </a:pPr>
            <a:r>
              <a:rPr lang="pl-PL" sz="2400" dirty="0"/>
              <a:t>Drzewa decyzyjne</a:t>
            </a:r>
          </a:p>
          <a:p>
            <a:endParaRPr lang="pl-PL" sz="24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1126899-19E0-9C34-CF89-E45436240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73" y="4173386"/>
            <a:ext cx="2403379" cy="1114671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68DB5205-DD77-1BB2-8AFF-472D7A1B3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548" y="2314328"/>
            <a:ext cx="2198046" cy="111467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CE785485-5186-86AE-9C77-47721A043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783" y="2311259"/>
            <a:ext cx="2557639" cy="111774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01E73860-3E43-87B3-7435-BFF1CF554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941" y="4173491"/>
            <a:ext cx="2023533" cy="111456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1C7EE6E1-AA03-896C-455C-11865C3D3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7664" y="4170315"/>
            <a:ext cx="2510552" cy="1117741"/>
          </a:xfrm>
          <a:prstGeom prst="rect">
            <a:avLst/>
          </a:prstGeom>
        </p:spPr>
      </p:pic>
      <p:pic>
        <p:nvPicPr>
          <p:cNvPr id="19" name="Obraz 18">
            <a:extLst>
              <a:ext uri="{FF2B5EF4-FFF2-40B4-BE49-F238E27FC236}">
                <a16:creationId xmlns:a16="http://schemas.microsoft.com/office/drawing/2014/main" id="{AFFE8466-AB46-AF73-1C6B-2D853F7985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9636" y="2311259"/>
            <a:ext cx="2934721" cy="1114671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17E9A068-1B19-58B9-C501-53B3B11AE557}"/>
              </a:ext>
            </a:extLst>
          </p:cNvPr>
          <p:cNvSpPr txBox="1"/>
          <p:nvPr/>
        </p:nvSpPr>
        <p:spPr>
          <a:xfrm>
            <a:off x="5886450" y="6342592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2a. Modelowanie – wybór modelu </a:t>
            </a:r>
          </a:p>
        </p:txBody>
      </p:sp>
    </p:spTree>
    <p:extLst>
      <p:ext uri="{BB962C8B-B14F-4D97-AF65-F5344CB8AC3E}">
        <p14:creationId xmlns:p14="http://schemas.microsoft.com/office/powerpoint/2010/main" val="324477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ABD4D3F-B164-AF8D-2562-D4F5CA8CF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Zmienne wyjaśniające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0680660-F213-9BD9-C96D-B9856FDD6789}"/>
              </a:ext>
            </a:extLst>
          </p:cNvPr>
          <p:cNvSpPr txBox="1"/>
          <p:nvPr/>
        </p:nvSpPr>
        <p:spPr>
          <a:xfrm>
            <a:off x="411386" y="1032606"/>
            <a:ext cx="33699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Skale pomiarowe:</a:t>
            </a:r>
          </a:p>
          <a:p>
            <a:pPr marL="457200" indent="-457200">
              <a:buAutoNum type="arabicPeriod"/>
            </a:pPr>
            <a:r>
              <a:rPr lang="pl-PL" sz="2400" dirty="0"/>
              <a:t>Skala nominalna</a:t>
            </a:r>
          </a:p>
          <a:p>
            <a:pPr marL="457200" indent="-457200">
              <a:buAutoNum type="arabicPeriod"/>
            </a:pPr>
            <a:r>
              <a:rPr lang="pl-PL" sz="2400" dirty="0"/>
              <a:t>Skala porządkowa</a:t>
            </a:r>
          </a:p>
          <a:p>
            <a:pPr marL="457200" indent="-457200">
              <a:buAutoNum type="arabicPeriod"/>
            </a:pPr>
            <a:r>
              <a:rPr lang="pl-PL" sz="2400" dirty="0"/>
              <a:t>Skala przedziałowa</a:t>
            </a:r>
          </a:p>
          <a:p>
            <a:pPr marL="457200" indent="-457200">
              <a:buAutoNum type="arabicPeriod"/>
            </a:pPr>
            <a:r>
              <a:rPr lang="pl-PL" sz="2400" dirty="0"/>
              <a:t>Skala ilorazowa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C0BB540-6DBB-EBBE-F5DA-BFDF3E7B97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9481820"/>
              </p:ext>
            </p:extLst>
          </p:nvPr>
        </p:nvGraphicFramePr>
        <p:xfrm>
          <a:off x="2096348" y="553508"/>
          <a:ext cx="974861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Obraz 5">
            <a:extLst>
              <a:ext uri="{FF2B5EF4-FFF2-40B4-BE49-F238E27FC236}">
                <a16:creationId xmlns:a16="http://schemas.microsoft.com/office/drawing/2014/main" id="{2708E702-419A-BAA9-562A-D694A221C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58" y="4064532"/>
            <a:ext cx="4754068" cy="2793468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00C1457-DC04-897E-0A13-4E7FA39B7DF4}"/>
              </a:ext>
            </a:extLst>
          </p:cNvPr>
          <p:cNvSpPr txBox="1"/>
          <p:nvPr/>
        </p:nvSpPr>
        <p:spPr>
          <a:xfrm>
            <a:off x="5886450" y="6342592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2a. Modelowanie – wybór modelu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EAA1D5-EF83-FBD2-4557-EB5496A46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966788"/>
            <a:ext cx="47625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3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75F88C-90A8-4DE1-ACEB-F5F8282C1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5D43D6E-CDB6-4DE0-8EA2-0F3855B6C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49180F-C1D3-49D7-8211-143C988E9F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0217ED8-51BD-498B-80D3-E5E47B4117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597201-AED5-46DF-8F50-789FACF67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5E48FF-2D06-49A7-A5AA-FE948024B7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04C3C32-4527-40D1-8845-8E17AA240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ABEBFF-F852-4C4B-9E00-DF46B4F45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49FBA3-4A79-45CF-8FE4-D5EF9E058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8470B9-0E7E-4CB3-9691-DDCEB6636B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51826BD-03F6-4D78-AE5C-813E23418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D9A0AB4-3D61-4F51-AF07-A6A0DC9B5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1E2517-68DB-4D19-8775-14D7E0193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2FD5BE-B4C1-49AC-BE21-0A3CFF9E3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823263-69C5-438C-8F8C-0A9C51674E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6810375" y="4676775"/>
            <a:ext cx="4705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ANALIZA EKSPLORACYJNA</a:t>
            </a:r>
          </a:p>
        </p:txBody>
      </p:sp>
    </p:spTree>
    <p:extLst>
      <p:ext uri="{BB962C8B-B14F-4D97-AF65-F5344CB8AC3E}">
        <p14:creationId xmlns:p14="http://schemas.microsoft.com/office/powerpoint/2010/main" val="1696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Analiza eksploracyjna (EDA)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Typy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Czy odzwierciedlają skalę pomiarową zmiennej?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Braki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Czy związane ze zmienną, czy z konkretnymi obserwacjami?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Duplikaty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Usuwamy, ale…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… skąd one się wzięły?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Statystyki opisowe (adekwatne do skali pomiarowej zmiennej)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Rozkłady zmiennych </a:t>
            </a:r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2b. Modelowanie – analiza eksploracyjna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92A462-7BB9-6F67-8D1D-C9902B90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697" y="1967339"/>
            <a:ext cx="41052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D8E6BE-C397-904D-7F7A-6AE5E22A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892289"/>
            <a:ext cx="6296025" cy="545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6810375" y="4676775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CZYSZCZENIE DANYCH</a:t>
            </a:r>
          </a:p>
        </p:txBody>
      </p:sp>
    </p:spTree>
    <p:extLst>
      <p:ext uri="{BB962C8B-B14F-4D97-AF65-F5344CB8AC3E}">
        <p14:creationId xmlns:p14="http://schemas.microsoft.com/office/powerpoint/2010/main" val="60312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A51B9278-8E8E-B0BA-4A90-BBC8D58C2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9" y="3547347"/>
            <a:ext cx="4969103" cy="2527272"/>
          </a:xfrm>
          <a:prstGeom prst="rect">
            <a:avLst/>
          </a:prstGeom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Czyszczenie danych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sz="2000" dirty="0"/>
              <a:t>Braki danych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Wartości odstające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Usuwanie vs zamiana</a:t>
            </a:r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Wartość a priori</a:t>
            </a:r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Wartość graniczna</a:t>
            </a:r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Miara tendencji centralnej (dominanta, mediana, średnia)</a:t>
            </a:r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2c. Modelowanie – czyszczenie danych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96AE9C-C49B-82FF-E882-EC69AFD2F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069" y="553508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334C3EF-2DD4-CAFE-2017-6EDD04E76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31" y="2034574"/>
            <a:ext cx="4872221" cy="454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4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>
            <a:extLst>
              <a:ext uri="{FF2B5EF4-FFF2-40B4-BE49-F238E27FC236}">
                <a16:creationId xmlns:a16="http://schemas.microsoft.com/office/drawing/2014/main" id="{235DF70D-86A6-D3E0-E3C1-4407E8CEA289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2c. Modelowanie – czyszczenie danych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0DCC75B-41EF-E453-AC20-E6150B4A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18" y="829731"/>
            <a:ext cx="6220363" cy="519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06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BE23EBB-4A9B-4F74-EBDA-D2CAF9E38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6088"/>
            <a:ext cx="12192000" cy="479098"/>
          </a:xfrm>
        </p:spPr>
        <p:txBody>
          <a:bodyPr/>
          <a:lstStyle/>
          <a:p>
            <a:pPr algn="ctr"/>
            <a:r>
              <a:rPr lang="pl-PL" b="1" dirty="0"/>
              <a:t>MODEL JEST TAK DOBRY, JAK DANE NA KTÓRYCH SIĘ NAUCZYŁ !!!</a:t>
            </a:r>
          </a:p>
        </p:txBody>
      </p:sp>
      <p:pic>
        <p:nvPicPr>
          <p:cNvPr id="3" name="Obraz 2" descr="Obraz zawierający tekst, Kreskówka, clipart, kreskówka&#10;&#10;Opis wygenerowany automatycznie">
            <a:extLst>
              <a:ext uri="{FF2B5EF4-FFF2-40B4-BE49-F238E27FC236}">
                <a16:creationId xmlns:a16="http://schemas.microsoft.com/office/drawing/2014/main" id="{D05FADFE-BB43-3D84-E748-B4B06F5D0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2" y="895186"/>
            <a:ext cx="4146600" cy="495437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1DB7A79-4EC2-76DD-5E38-BE27ADA1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63" y="895186"/>
            <a:ext cx="4170408" cy="5067628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6CDBDD5A-DD91-0D90-399A-D32574E098A4}"/>
              </a:ext>
            </a:extLst>
          </p:cNvPr>
          <p:cNvSpPr txBox="1"/>
          <p:nvPr/>
        </p:nvSpPr>
        <p:spPr>
          <a:xfrm>
            <a:off x="1140732" y="5962814"/>
            <a:ext cx="2983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Brak usunięcia wartości odstających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6504886-954D-DB04-CF94-42C8CB3A6976}"/>
              </a:ext>
            </a:extLst>
          </p:cNvPr>
          <p:cNvSpPr txBox="1"/>
          <p:nvPr/>
        </p:nvSpPr>
        <p:spPr>
          <a:xfrm>
            <a:off x="7286625" y="5962293"/>
            <a:ext cx="365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Potencjalne błędy w klasyfikacji zmiennej wyjaśnianej</a:t>
            </a:r>
          </a:p>
        </p:txBody>
      </p:sp>
    </p:spTree>
    <p:extLst>
      <p:ext uri="{BB962C8B-B14F-4D97-AF65-F5344CB8AC3E}">
        <p14:creationId xmlns:p14="http://schemas.microsoft.com/office/powerpoint/2010/main" val="5296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75E2122-CFC4-E267-FBBC-DE2632937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O czym będzie?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0DC42CE-9453-0BC5-285C-4E52DD219C8E}"/>
              </a:ext>
            </a:extLst>
          </p:cNvPr>
          <p:cNvSpPr txBox="1"/>
          <p:nvPr/>
        </p:nvSpPr>
        <p:spPr>
          <a:xfrm>
            <a:off x="407987" y="1271143"/>
            <a:ext cx="51355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/>
              <a:t>Uczenie maszynowe – czym jest i czym nie jest?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Modelowanie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Wybór modelu</a:t>
            </a:r>
          </a:p>
          <a:p>
            <a:pPr marL="1257300" lvl="2" indent="-342900">
              <a:buFont typeface="+mj-lt"/>
              <a:buAutoNum type="romanLcPeriod"/>
            </a:pPr>
            <a:r>
              <a:rPr lang="pl-PL" dirty="0"/>
              <a:t>Ogólne modele liniowe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Zmienna wyjaśniana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Podział zmiennych wyjaśniających </a:t>
            </a:r>
          </a:p>
          <a:p>
            <a:pPr marL="857250" lvl="1" indent="-400050">
              <a:buFont typeface="+mj-lt"/>
              <a:buAutoNum type="alphaLcParenR"/>
            </a:pPr>
            <a:r>
              <a:rPr lang="pl-PL" dirty="0"/>
              <a:t>Analiza eksploracyjna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Typy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Braki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Duplikaty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Statystyki opisowe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Rozkłady zmiennych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Czyszczenie danych:</a:t>
            </a:r>
          </a:p>
          <a:p>
            <a:pPr marL="1371600" lvl="2" indent="-457200">
              <a:buFont typeface="+mj-lt"/>
              <a:buAutoNum type="romanLcPeriod"/>
            </a:pPr>
            <a:r>
              <a:rPr lang="pl-PL" dirty="0"/>
              <a:t>Braki danych</a:t>
            </a:r>
          </a:p>
          <a:p>
            <a:pPr marL="1371600" lvl="2" indent="-457200">
              <a:buFont typeface="+mj-lt"/>
              <a:buAutoNum type="romanLcPeriod"/>
            </a:pPr>
            <a:r>
              <a:rPr lang="pl-PL" dirty="0"/>
              <a:t>Wartości odstające</a:t>
            </a:r>
          </a:p>
          <a:p>
            <a:pPr marL="1371600" lvl="2" indent="-457200">
              <a:buFont typeface="+mj-lt"/>
              <a:buAutoNum type="romanLcPeriod"/>
            </a:pPr>
            <a:r>
              <a:rPr lang="pl-PL" dirty="0"/>
              <a:t>Usuwanie vs zamiana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DAD1379-80CA-85F2-DC87-2D2984CBF13F}"/>
              </a:ext>
            </a:extLst>
          </p:cNvPr>
          <p:cNvSpPr txBox="1"/>
          <p:nvPr/>
        </p:nvSpPr>
        <p:spPr>
          <a:xfrm>
            <a:off x="5936681" y="1825140"/>
            <a:ext cx="57533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lphaLcParenR" startAt="4"/>
            </a:pPr>
            <a:r>
              <a:rPr lang="pl-PL" dirty="0"/>
              <a:t>Dobór zmiennych (</a:t>
            </a:r>
            <a:r>
              <a:rPr lang="pl-PL" dirty="0" err="1"/>
              <a:t>feature</a:t>
            </a:r>
            <a:r>
              <a:rPr lang="pl-PL" dirty="0"/>
              <a:t> engineering)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Przekształcenia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Dobór zmiennych</a:t>
            </a:r>
          </a:p>
          <a:p>
            <a:pPr marL="800100" lvl="1" indent="-342900">
              <a:buFont typeface="+mj-lt"/>
              <a:buAutoNum type="alphaLcParenR" startAt="5"/>
            </a:pPr>
            <a:r>
              <a:rPr lang="pl-PL" dirty="0"/>
              <a:t>Uczenie i optymalizacja parametrów modelu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Sety testowy i treningowy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Przekształcenia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 err="1"/>
              <a:t>Regularyzacja</a:t>
            </a:r>
            <a:endParaRPr lang="pl-PL" dirty="0"/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Walidacja krzyżowa</a:t>
            </a:r>
          </a:p>
          <a:p>
            <a:pPr marL="800100" lvl="1" indent="-342900">
              <a:buFont typeface="+mj-lt"/>
              <a:buAutoNum type="alphaLcParenR" startAt="5"/>
            </a:pPr>
            <a:r>
              <a:rPr lang="pl-PL" dirty="0"/>
              <a:t>Ewaluacja modelu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Model „zero”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Metryki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 err="1"/>
              <a:t>Shap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606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0BE23EBB-4A9B-4F74-EBDA-D2CAF9E38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6088"/>
            <a:ext cx="12192000" cy="479098"/>
          </a:xfrm>
        </p:spPr>
        <p:txBody>
          <a:bodyPr/>
          <a:lstStyle/>
          <a:p>
            <a:pPr algn="ctr"/>
            <a:r>
              <a:rPr lang="pl-PL" b="1" dirty="0"/>
              <a:t>MODEL JEST TAK DOBRY, JAK DANE NA KTÓRYCH SIĘ NAUCZYŁ !!!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8407574-DA6A-5F09-DFA0-6BDD4AD0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28" y="895186"/>
            <a:ext cx="3384222" cy="477711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DD28580-558D-0487-14AB-A18B8B74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379" y="929362"/>
            <a:ext cx="4900755" cy="4708767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C3D7E45-CC12-F2D4-C14C-F87838914A35}"/>
              </a:ext>
            </a:extLst>
          </p:cNvPr>
          <p:cNvSpPr txBox="1"/>
          <p:nvPr/>
        </p:nvSpPr>
        <p:spPr>
          <a:xfrm>
            <a:off x="1335126" y="5795581"/>
            <a:ext cx="2137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Przyjęty za krótki przedział obserwacji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15FF51AC-72CE-9FF8-9FC8-16159283D756}"/>
              </a:ext>
            </a:extLst>
          </p:cNvPr>
          <p:cNvSpPr txBox="1"/>
          <p:nvPr/>
        </p:nvSpPr>
        <p:spPr>
          <a:xfrm>
            <a:off x="7291243" y="5795580"/>
            <a:ext cx="213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Dane z HD</a:t>
            </a:r>
          </a:p>
        </p:txBody>
      </p:sp>
    </p:spTree>
    <p:extLst>
      <p:ext uri="{BB962C8B-B14F-4D97-AF65-F5344CB8AC3E}">
        <p14:creationId xmlns:p14="http://schemas.microsoft.com/office/powerpoint/2010/main" val="363016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nakin Padme 4 Panel | SKOŃCZYLIŚMY EDA I CZYSZCZENIE DANYCH; TO MOŻEMY ZACZĄĆ MODELOWAĆ? MOŻEMY? | image tagged in anakin padme 4 panel | made w/ Imgflip meme maker">
            <a:extLst>
              <a:ext uri="{FF2B5EF4-FFF2-40B4-BE49-F238E27FC236}">
                <a16:creationId xmlns:a16="http://schemas.microsoft.com/office/drawing/2014/main" id="{69C3D168-4B9B-401B-7F81-3CE78B98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162" y="538162"/>
            <a:ext cx="5781675" cy="578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61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5276850" y="4676775"/>
            <a:ext cx="6238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DOBÓR I PRZEKSZTAŁCENIA ZMIENNYCH</a:t>
            </a:r>
          </a:p>
        </p:txBody>
      </p:sp>
    </p:spTree>
    <p:extLst>
      <p:ext uri="{BB962C8B-B14F-4D97-AF65-F5344CB8AC3E}">
        <p14:creationId xmlns:p14="http://schemas.microsoft.com/office/powerpoint/2010/main" val="120621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4571FD4-6EED-A21D-5913-7CD3AC89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03028"/>
            <a:ext cx="11391899" cy="585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030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386" y="553508"/>
            <a:ext cx="11453235" cy="479098"/>
          </a:xfrm>
        </p:spPr>
        <p:txBody>
          <a:bodyPr/>
          <a:lstStyle/>
          <a:p>
            <a:r>
              <a:rPr lang="pl-PL" dirty="0"/>
              <a:t>Dobór i przekształcanie zmiennych wyjaśniających (</a:t>
            </a:r>
            <a:r>
              <a:rPr lang="pl-PL" dirty="0" err="1"/>
              <a:t>feature</a:t>
            </a:r>
            <a:r>
              <a:rPr lang="pl-PL" dirty="0"/>
              <a:t> engineering)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Przekształcenia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Nowe zmienne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Zmiana rozkładu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Kwantyzacja</a:t>
            </a:r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2d. Modelowanie – dobór zmiennych wyjaśniających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DDBF69-48EC-DA5B-78AB-8728C0B99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322646"/>
            <a:ext cx="5605797" cy="4212707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140C3C7C-A738-78BF-99CF-11BCA9DA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29" y="1055131"/>
            <a:ext cx="6944694" cy="173379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9C41259B-F345-973D-D093-0B34D176C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70916">
            <a:off x="400268" y="3451961"/>
            <a:ext cx="7494727" cy="935682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C06FCCB-178B-B65A-B6D7-9BAED15D1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4046">
            <a:off x="4440635" y="2448507"/>
            <a:ext cx="6668431" cy="234347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DE798AF9-F504-7D93-31F8-825822135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99920">
            <a:off x="2095213" y="3173603"/>
            <a:ext cx="6325483" cy="1790950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4378FBB4-3FEC-08EC-47A6-EAB1BFD39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614" y="5060410"/>
            <a:ext cx="4772691" cy="952633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BB3EAF39-A35C-385C-3A71-111B5ABAF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70924">
            <a:off x="4233959" y="2821384"/>
            <a:ext cx="6573167" cy="2019582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1BBF9D7-4749-0D50-B3FD-46AA9B573C4D}"/>
              </a:ext>
            </a:extLst>
          </p:cNvPr>
          <p:cNvSpPr txBox="1"/>
          <p:nvPr/>
        </p:nvSpPr>
        <p:spPr>
          <a:xfrm>
            <a:off x="411386" y="6342592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hlinkClick r:id="rId9"/>
              </a:rPr>
              <a:t>http://psych.colorado.edu/~mcclella/MedianSplit/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4565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387" y="553508"/>
            <a:ext cx="11566124" cy="479098"/>
          </a:xfrm>
        </p:spPr>
        <p:txBody>
          <a:bodyPr/>
          <a:lstStyle/>
          <a:p>
            <a:r>
              <a:rPr lang="pl-PL" dirty="0"/>
              <a:t>Dobór i przekształcanie zmiennych wyjaśniających (</a:t>
            </a:r>
            <a:r>
              <a:rPr lang="pl-PL" dirty="0" err="1"/>
              <a:t>feature</a:t>
            </a:r>
            <a:r>
              <a:rPr lang="pl-PL" dirty="0"/>
              <a:t> engineering)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Przekształcenia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Nowe zmienne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Zmiana rozkładu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Kwantyzacja</a:t>
            </a:r>
          </a:p>
          <a:p>
            <a:pPr marL="457200" indent="-457200">
              <a:buFont typeface="+mj-lt"/>
              <a:buAutoNum type="arabicPeriod"/>
            </a:pPr>
            <a:r>
              <a:rPr lang="pl-PL" sz="2000" dirty="0"/>
              <a:t>Dobór zmiennych</a:t>
            </a:r>
          </a:p>
          <a:p>
            <a:pPr marL="857250" lvl="1" indent="-400050">
              <a:buFont typeface="+mj-lt"/>
              <a:buAutoNum type="alphaLcParenR"/>
            </a:pPr>
            <a:r>
              <a:rPr lang="pl-PL" sz="2000" dirty="0"/>
              <a:t>Związek ze zmienną wyjaśnianą</a:t>
            </a:r>
          </a:p>
          <a:p>
            <a:pPr marL="857250" lvl="1" indent="-400050">
              <a:buFont typeface="+mj-lt"/>
              <a:buAutoNum type="alphaLcParenR"/>
            </a:pPr>
            <a:r>
              <a:rPr lang="pl-PL" sz="2000" dirty="0"/>
              <a:t>Współzmienność i interakcje</a:t>
            </a:r>
          </a:p>
          <a:p>
            <a:pPr marL="857250" lvl="1" indent="-400050">
              <a:buFont typeface="+mj-lt"/>
              <a:buAutoNum type="alphaLcParenR"/>
            </a:pPr>
            <a:r>
              <a:rPr lang="pl-PL" sz="2000" dirty="0"/>
              <a:t>Metody redukcji cech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Analiza komponentów głównych (PCA)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Grupowanie (klasteryzacja)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Regresja krokowa (RFECV i SFS)</a:t>
            </a:r>
          </a:p>
          <a:p>
            <a:pPr marL="914400" lvl="1" indent="-457200">
              <a:buFont typeface="+mj-lt"/>
              <a:buAutoNum type="alphaLcParenR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2d. Modelowanie – dobór zmiennych wyjaśniających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B8DDBF69-48EC-DA5B-78AB-8728C0B99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1322646"/>
            <a:ext cx="5605797" cy="421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1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4445238E-F648-0D75-8BDF-2F6C26A6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74" y="497845"/>
            <a:ext cx="7453712" cy="4998080"/>
          </a:xfrm>
          <a:prstGeom prst="rect">
            <a:avLst/>
          </a:prstGeom>
        </p:spPr>
      </p:pic>
      <p:pic>
        <p:nvPicPr>
          <p:cNvPr id="2" name="Obraz 1" descr="Obraz zawierający Ludzka twarz, zrzut ekranu, namiot&#10;&#10;Opis wygenerowany automatycznie">
            <a:extLst>
              <a:ext uri="{FF2B5EF4-FFF2-40B4-BE49-F238E27FC236}">
                <a16:creationId xmlns:a16="http://schemas.microsoft.com/office/drawing/2014/main" id="{884D8E53-F206-A679-171D-B7B6F8EAE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71" y="4257674"/>
            <a:ext cx="3683629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2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40E50A-2C0F-0EE8-4C2F-5ED79939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85380"/>
            <a:ext cx="6240102" cy="485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1D88F43A-B754-082D-F813-289573453E31}"/>
              </a:ext>
            </a:extLst>
          </p:cNvPr>
          <p:cNvSpPr/>
          <p:nvPr/>
        </p:nvSpPr>
        <p:spPr>
          <a:xfrm>
            <a:off x="3707738" y="5443745"/>
            <a:ext cx="40062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PRZERWA !!!</a:t>
            </a:r>
          </a:p>
        </p:txBody>
      </p:sp>
    </p:spTree>
    <p:extLst>
      <p:ext uri="{BB962C8B-B14F-4D97-AF65-F5344CB8AC3E}">
        <p14:creationId xmlns:p14="http://schemas.microsoft.com/office/powerpoint/2010/main" val="223642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5276850" y="467677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MODELOWANIE !!!</a:t>
            </a:r>
          </a:p>
        </p:txBody>
      </p:sp>
    </p:spTree>
    <p:extLst>
      <p:ext uri="{BB962C8B-B14F-4D97-AF65-F5344CB8AC3E}">
        <p14:creationId xmlns:p14="http://schemas.microsoft.com/office/powerpoint/2010/main" val="94051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Uczenie i optymalizacja modelu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2e. Modelowanie – uczenie i optymalizacja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BE03C-6B0F-2ADB-F60B-A117EC6F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83" y="471081"/>
            <a:ext cx="4899694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A3952F1-250A-BCAB-B17B-EBF042FBE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05" y="2172380"/>
            <a:ext cx="4515345" cy="1814635"/>
          </a:xfrm>
          <a:prstGeom prst="rect">
            <a:avLst/>
          </a:prstGeom>
        </p:spPr>
      </p:pic>
      <p:sp>
        <p:nvSpPr>
          <p:cNvPr id="7" name="Znak mnożenia 6">
            <a:extLst>
              <a:ext uri="{FF2B5EF4-FFF2-40B4-BE49-F238E27FC236}">
                <a16:creationId xmlns:a16="http://schemas.microsoft.com/office/drawing/2014/main" id="{44222343-24A2-69F6-2A00-E24F87A3AC73}"/>
              </a:ext>
            </a:extLst>
          </p:cNvPr>
          <p:cNvSpPr/>
          <p:nvPr/>
        </p:nvSpPr>
        <p:spPr>
          <a:xfrm>
            <a:off x="-1972170" y="2273747"/>
            <a:ext cx="10561908" cy="1631216"/>
          </a:xfrm>
          <a:prstGeom prst="mathMultiply">
            <a:avLst>
              <a:gd name="adj1" fmla="val 13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DD69F5-EFA1-7A38-E86F-6948A66B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4088382"/>
            <a:ext cx="666750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31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5960533" y="4676775"/>
            <a:ext cx="5555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UCZENIE MASZYNOWE – Z CZYM TO SIĘ JE?</a:t>
            </a:r>
          </a:p>
        </p:txBody>
      </p:sp>
    </p:spTree>
    <p:extLst>
      <p:ext uri="{BB962C8B-B14F-4D97-AF65-F5344CB8AC3E}">
        <p14:creationId xmlns:p14="http://schemas.microsoft.com/office/powerpoint/2010/main" val="275424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Uczenie i optymalizacja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Podział na sety treningowy i testowy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„Przeciekanie”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Podział proporcjonalny do zmiennej</a:t>
            </a:r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2e. Modelowanie – uczenie i optymalizacja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DBE03C-6B0F-2ADB-F60B-A117EC6F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83" y="471081"/>
            <a:ext cx="4899694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78D7CFB-2350-02AC-529A-0B11E1EF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40" y="3929126"/>
            <a:ext cx="7659169" cy="2457793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3A3952F1-250A-BCAB-B17B-EBF042FBE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05" y="2172380"/>
            <a:ext cx="4515345" cy="1814635"/>
          </a:xfrm>
          <a:prstGeom prst="rect">
            <a:avLst/>
          </a:prstGeom>
        </p:spPr>
      </p:pic>
      <p:sp>
        <p:nvSpPr>
          <p:cNvPr id="7" name="Znak mnożenia 6">
            <a:extLst>
              <a:ext uri="{FF2B5EF4-FFF2-40B4-BE49-F238E27FC236}">
                <a16:creationId xmlns:a16="http://schemas.microsoft.com/office/drawing/2014/main" id="{44222343-24A2-69F6-2A00-E24F87A3AC73}"/>
              </a:ext>
            </a:extLst>
          </p:cNvPr>
          <p:cNvSpPr/>
          <p:nvPr/>
        </p:nvSpPr>
        <p:spPr>
          <a:xfrm>
            <a:off x="-1972170" y="2273747"/>
            <a:ext cx="10561908" cy="1631216"/>
          </a:xfrm>
          <a:prstGeom prst="mathMultiply">
            <a:avLst>
              <a:gd name="adj1" fmla="val 13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059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4C243C0A-AC49-036D-57BC-C68661857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83" y="471081"/>
            <a:ext cx="4899694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Uczenie i optymalizacja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Podział na sety treningowy i testowy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„Przeciekanie”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Podział proporcjonalny do zmiennej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Przekształcenia danych raz jeszcze – dane kategorialne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One-hot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 err="1"/>
              <a:t>Label</a:t>
            </a:r>
            <a:r>
              <a:rPr lang="pl-PL" sz="2000" dirty="0"/>
              <a:t>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Target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2e. Modelowanie – uczenie i optymalizacja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93502B3-70E7-F397-169F-0487FF62B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4021339"/>
            <a:ext cx="3624560" cy="2395382"/>
          </a:xfrm>
          <a:prstGeom prst="rect">
            <a:avLst/>
          </a:prstGeom>
        </p:spPr>
      </p:pic>
      <p:sp>
        <p:nvSpPr>
          <p:cNvPr id="7" name="Znak mnożenia 6">
            <a:extLst>
              <a:ext uri="{FF2B5EF4-FFF2-40B4-BE49-F238E27FC236}">
                <a16:creationId xmlns:a16="http://schemas.microsoft.com/office/drawing/2014/main" id="{9D8810DD-6AF5-43E8-4887-91B5C15220A0}"/>
              </a:ext>
            </a:extLst>
          </p:cNvPr>
          <p:cNvSpPr/>
          <p:nvPr/>
        </p:nvSpPr>
        <p:spPr>
          <a:xfrm>
            <a:off x="2985882" y="3598994"/>
            <a:ext cx="705353" cy="303953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0B12164E-9B10-F7CE-55B1-B1DEBD2EB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510" y="4212855"/>
            <a:ext cx="3371020" cy="2174064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A229FFAB-3E5E-3FEA-96EC-34FF44E20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164" y="3226452"/>
            <a:ext cx="3789461" cy="303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5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>
            <a:extLst>
              <a:ext uri="{FF2B5EF4-FFF2-40B4-BE49-F238E27FC236}">
                <a16:creationId xmlns:a16="http://schemas.microsoft.com/office/drawing/2014/main" id="{CF8F4AE6-AA07-30A8-6EB1-0315A04A6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20" y="4664960"/>
            <a:ext cx="3429479" cy="124794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25EB59E-7CEE-89FD-D70B-7C1DA1A1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83" y="471081"/>
            <a:ext cx="4899694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Uczenie i optymalizacja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Podział na sety treningowy i testowy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„Przeciekanie”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Podział proporcjonalny do zmiennej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Przekształcenia danych raz jeszcze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One-hot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 err="1"/>
              <a:t>Label</a:t>
            </a:r>
            <a:r>
              <a:rPr lang="pl-PL" sz="2000" dirty="0"/>
              <a:t>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Target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Uczenie modelu i optymalizacja parametrów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 err="1"/>
              <a:t>Regularyzacja</a:t>
            </a:r>
            <a:r>
              <a:rPr lang="pl-PL" sz="2000" dirty="0"/>
              <a:t> – konieczne przekształcenie danych </a:t>
            </a:r>
            <a:br>
              <a:rPr lang="pl-PL" sz="2000" dirty="0"/>
            </a:br>
            <a:r>
              <a:rPr lang="pl-PL" sz="2000" dirty="0"/>
              <a:t>ciągłych!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Skalowanie min-max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Normalizacja (</a:t>
            </a:r>
            <a:r>
              <a:rPr lang="pl-PL" sz="2000" dirty="0" err="1"/>
              <a:t>standardization</a:t>
            </a:r>
            <a:r>
              <a:rPr lang="pl-PL" sz="2000" dirty="0"/>
              <a:t> / Z-</a:t>
            </a:r>
            <a:r>
              <a:rPr lang="pl-PL" sz="2000" dirty="0" err="1"/>
              <a:t>score</a:t>
            </a:r>
            <a:r>
              <a:rPr lang="pl-PL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2e. Modelowanie – uczenie i optymalizacja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10CF7BBD-98AF-9757-DB69-B6BF7FCF1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672" y="4614032"/>
            <a:ext cx="3258005" cy="46679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8FFF2D0D-DD3F-3868-B69C-AB1C40C3C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1330" y="5273495"/>
            <a:ext cx="2238687" cy="438211"/>
          </a:xfrm>
          <a:prstGeom prst="rect">
            <a:avLst/>
          </a:prstGeom>
        </p:spPr>
      </p:pic>
      <p:grpSp>
        <p:nvGrpSpPr>
          <p:cNvPr id="6" name="Grupa 5">
            <a:extLst>
              <a:ext uri="{FF2B5EF4-FFF2-40B4-BE49-F238E27FC236}">
                <a16:creationId xmlns:a16="http://schemas.microsoft.com/office/drawing/2014/main" id="{5AF6472D-A6D1-F1BE-D9F8-12311DA2DFD2}"/>
              </a:ext>
            </a:extLst>
          </p:cNvPr>
          <p:cNvGrpSpPr/>
          <p:nvPr/>
        </p:nvGrpSpPr>
        <p:grpSpPr>
          <a:xfrm>
            <a:off x="1235982" y="5725254"/>
            <a:ext cx="1305107" cy="1013129"/>
            <a:chOff x="1235982" y="5725254"/>
            <a:chExt cx="1305107" cy="1013129"/>
          </a:xfrm>
        </p:grpSpPr>
        <p:pic>
          <p:nvPicPr>
            <p:cNvPr id="19" name="Obraz 18">
              <a:extLst>
                <a:ext uri="{FF2B5EF4-FFF2-40B4-BE49-F238E27FC236}">
                  <a16:creationId xmlns:a16="http://schemas.microsoft.com/office/drawing/2014/main" id="{1BCD0957-606C-1B8D-CFBD-6664DD79C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5982" y="5725254"/>
              <a:ext cx="1305107" cy="771633"/>
            </a:xfrm>
            <a:prstGeom prst="rect">
              <a:avLst/>
            </a:prstGeom>
          </p:spPr>
        </p:pic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CF0FF6A4-C559-FB11-BF67-CDC96E8AA155}"/>
                </a:ext>
              </a:extLst>
            </p:cNvPr>
            <p:cNvSpPr txBox="1"/>
            <p:nvPr/>
          </p:nvSpPr>
          <p:spPr>
            <a:xfrm>
              <a:off x="1454658" y="6369051"/>
              <a:ext cx="814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/>
                <a:t>RIDGE</a:t>
              </a:r>
            </a:p>
          </p:txBody>
        </p:sp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59621D34-2C38-2031-518C-10258F954258}"/>
              </a:ext>
            </a:extLst>
          </p:cNvPr>
          <p:cNvGrpSpPr/>
          <p:nvPr/>
        </p:nvGrpSpPr>
        <p:grpSpPr>
          <a:xfrm>
            <a:off x="4536210" y="5598464"/>
            <a:ext cx="1390844" cy="1097117"/>
            <a:chOff x="4536210" y="5598464"/>
            <a:chExt cx="1390844" cy="1097117"/>
          </a:xfrm>
        </p:grpSpPr>
        <p:pic>
          <p:nvPicPr>
            <p:cNvPr id="21" name="Obraz 20">
              <a:extLst>
                <a:ext uri="{FF2B5EF4-FFF2-40B4-BE49-F238E27FC236}">
                  <a16:creationId xmlns:a16="http://schemas.microsoft.com/office/drawing/2014/main" id="{459D50E7-CF44-635B-4BEF-856A70FE9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36210" y="5598464"/>
              <a:ext cx="1390844" cy="857370"/>
            </a:xfrm>
            <a:prstGeom prst="rect">
              <a:avLst/>
            </a:prstGeom>
          </p:spPr>
        </p:pic>
        <p:sp>
          <p:nvSpPr>
            <p:cNvPr id="23" name="pole tekstowe 22">
              <a:extLst>
                <a:ext uri="{FF2B5EF4-FFF2-40B4-BE49-F238E27FC236}">
                  <a16:creationId xmlns:a16="http://schemas.microsoft.com/office/drawing/2014/main" id="{16F9E71A-7668-65FB-986D-3E949E930C15}"/>
                </a:ext>
              </a:extLst>
            </p:cNvPr>
            <p:cNvSpPr txBox="1"/>
            <p:nvPr/>
          </p:nvSpPr>
          <p:spPr>
            <a:xfrm>
              <a:off x="4824308" y="6326249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b="1" dirty="0"/>
                <a:t>LASSO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61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Uczenie i optymalizacja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Podział na sety treningowy i testowy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„Przeciekanie” danych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Podział proporcjonalny do zmiennej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Przekształcenia danych raz jeszcze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One-hot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 err="1"/>
              <a:t>Ordinal</a:t>
            </a:r>
            <a:r>
              <a:rPr lang="pl-PL" sz="2000" dirty="0"/>
              <a:t>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Target </a:t>
            </a:r>
            <a:r>
              <a:rPr lang="pl-PL" sz="2000" dirty="0" err="1"/>
              <a:t>encoding</a:t>
            </a:r>
            <a:endParaRPr lang="pl-PL" sz="2000" dirty="0"/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Uczenie modelu i optymalizacja parametrów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 err="1"/>
              <a:t>Regularyzacja</a:t>
            </a:r>
            <a:endParaRPr lang="pl-PL" sz="2000" dirty="0"/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Walidacja krzyżowa</a:t>
            </a:r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2e. Modelowanie – uczenie i optymalizacja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25EB59E-7CEE-89FD-D70B-7C1DA1A1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583" y="471081"/>
            <a:ext cx="4899694" cy="381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E06CB5A3-88A4-D38A-7868-2CF8A5E6C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25" y="880707"/>
            <a:ext cx="741148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>
            <a:extLst>
              <a:ext uri="{FF2B5EF4-FFF2-40B4-BE49-F238E27FC236}">
                <a16:creationId xmlns:a16="http://schemas.microsoft.com/office/drawing/2014/main" id="{BC581369-5440-AA63-8FB9-717885A14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38" y="3511524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E4C6907-F9A8-BD85-31E7-DF363593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651606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FBA26EA-51AB-3F27-1883-C6ADB863C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651606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387" y="191558"/>
            <a:ext cx="11372626" cy="479098"/>
          </a:xfrm>
        </p:spPr>
        <p:txBody>
          <a:bodyPr/>
          <a:lstStyle/>
          <a:p>
            <a:r>
              <a:rPr lang="pl-PL" dirty="0"/>
              <a:t>Uczenie i optymalizacja modelu – walidacja krzyżowa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2e. Modelowanie – uczenie i optymalizacja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8EADF0D-F284-FFF0-5AA4-4C986DE6E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3511524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7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5276850" y="467677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EWALUACJA MODELU</a:t>
            </a:r>
          </a:p>
        </p:txBody>
      </p:sp>
    </p:spTree>
    <p:extLst>
      <p:ext uri="{BB962C8B-B14F-4D97-AF65-F5344CB8AC3E}">
        <p14:creationId xmlns:p14="http://schemas.microsoft.com/office/powerpoint/2010/main" val="2213942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Ewaluacja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Model „zero”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Metryki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Metryki regresji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R</a:t>
            </a:r>
            <a:r>
              <a:rPr lang="pl-PL" sz="2000" baseline="30000" dirty="0"/>
              <a:t>2</a:t>
            </a:r>
            <a:r>
              <a:rPr lang="pl-PL" sz="2000" dirty="0"/>
              <a:t>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Absolute</a:t>
            </a:r>
            <a:r>
              <a:rPr lang="pl-PL" sz="2000" dirty="0"/>
              <a:t> Error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Squared</a:t>
            </a:r>
            <a:r>
              <a:rPr lang="pl-PL" sz="2000" dirty="0"/>
              <a:t> Error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Poisson / Gamma / </a:t>
            </a:r>
            <a:r>
              <a:rPr lang="pl-PL" sz="2000" dirty="0" err="1"/>
              <a:t>Tweedie</a:t>
            </a:r>
            <a:r>
              <a:rPr lang="pl-PL" sz="2000" dirty="0"/>
              <a:t> </a:t>
            </a:r>
            <a:r>
              <a:rPr lang="pl-PL" sz="2000" dirty="0" err="1"/>
              <a:t>Deviance</a:t>
            </a:r>
            <a:endParaRPr lang="pl-PL" sz="2000" dirty="0"/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2f. Modelowanie – ewaluacja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A6DB067-973E-22F0-9B2F-239AF06B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042" y="1643035"/>
            <a:ext cx="1448002" cy="66684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4E0471D-5950-1489-5D89-FC36EEE53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08" y="2082714"/>
            <a:ext cx="3286584" cy="762106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7858D7D7-BEF6-CD88-38B0-D7A46113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92" y="2363067"/>
            <a:ext cx="3210373" cy="685896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9EB08F33-BCD1-A2F6-54DB-00DCCB434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311" y="3347007"/>
            <a:ext cx="6287377" cy="121937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2CA7027-A502-BB07-D44B-ED395B53E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87" y="4585789"/>
            <a:ext cx="6141813" cy="213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7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Ewaluacja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Model „zero”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Metryki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Metryki regresji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R</a:t>
            </a:r>
            <a:r>
              <a:rPr lang="pl-PL" sz="2000" baseline="30000" dirty="0"/>
              <a:t>2</a:t>
            </a:r>
            <a:r>
              <a:rPr lang="pl-PL" sz="2000" dirty="0"/>
              <a:t>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Absolute</a:t>
            </a:r>
            <a:r>
              <a:rPr lang="pl-PL" sz="2000" dirty="0"/>
              <a:t> Error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Squared</a:t>
            </a:r>
            <a:r>
              <a:rPr lang="pl-PL" sz="2000" dirty="0"/>
              <a:t> Error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Poisson / Gamma / </a:t>
            </a:r>
            <a:r>
              <a:rPr lang="pl-PL" sz="2000" dirty="0" err="1"/>
              <a:t>Tweedie</a:t>
            </a:r>
            <a:r>
              <a:rPr lang="pl-PL" sz="2000" dirty="0"/>
              <a:t> </a:t>
            </a:r>
            <a:r>
              <a:rPr lang="pl-PL" sz="2000" dirty="0" err="1"/>
              <a:t>Deviance</a:t>
            </a:r>
            <a:endParaRPr lang="pl-PL" sz="2000" dirty="0"/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Wizualizacje</a:t>
            </a:r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2f. Modelowanie – ewaluacja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30EF3CF5-E60D-3C44-9F51-33B76B2E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1" y="3680896"/>
            <a:ext cx="5266637" cy="2274723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77922E6-3DBB-5FCF-D945-B5E5ECB09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096" y="3477168"/>
            <a:ext cx="6730517" cy="26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Ewaluacja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Model „zero”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Metryki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Metryki regresji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R</a:t>
            </a:r>
            <a:r>
              <a:rPr lang="pl-PL" sz="2000" baseline="30000" dirty="0"/>
              <a:t>2</a:t>
            </a:r>
            <a:r>
              <a:rPr lang="pl-PL" sz="2000" dirty="0"/>
              <a:t>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Absolute</a:t>
            </a:r>
            <a:r>
              <a:rPr lang="pl-PL" sz="2000" dirty="0"/>
              <a:t> Error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Squared</a:t>
            </a:r>
            <a:r>
              <a:rPr lang="pl-PL" sz="2000" dirty="0"/>
              <a:t> Error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Poisson / Gamma / </a:t>
            </a:r>
            <a:r>
              <a:rPr lang="pl-PL" sz="2000" dirty="0" err="1"/>
              <a:t>Tweedie</a:t>
            </a:r>
            <a:r>
              <a:rPr lang="pl-PL" sz="2000" dirty="0"/>
              <a:t> </a:t>
            </a:r>
            <a:r>
              <a:rPr lang="pl-PL" sz="2000" dirty="0" err="1"/>
              <a:t>Deviance</a:t>
            </a:r>
            <a:endParaRPr lang="pl-PL" sz="2000" dirty="0"/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Wizualizacje</a:t>
            </a:r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Krzywe Lorenza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Index </a:t>
            </a:r>
            <a:r>
              <a:rPr lang="pl-PL" sz="2000" dirty="0" err="1"/>
              <a:t>Giniego</a:t>
            </a:r>
            <a:endParaRPr lang="pl-PL" sz="2000" dirty="0"/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2f. Modelowanie – ewaluacja</a:t>
            </a: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5F6D050E-1F1D-F5E6-54D6-6B2465AF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245" y="551990"/>
            <a:ext cx="5058481" cy="5182323"/>
          </a:xfrm>
          <a:prstGeom prst="rect">
            <a:avLst/>
          </a:prstGeom>
        </p:spPr>
      </p:pic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4814084-9CC7-EACF-95B6-90512205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116" y="3707858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D65FD7D7-5371-7281-B8C3-49951AF59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70" y="4440653"/>
            <a:ext cx="149563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4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3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Ewaluacja modelu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sz="2000" dirty="0"/>
              <a:t>Model „zero”</a:t>
            </a:r>
          </a:p>
          <a:p>
            <a:pPr marL="400050" indent="-400050">
              <a:buFont typeface="+mj-lt"/>
              <a:buAutoNum type="arabicPeriod"/>
            </a:pPr>
            <a:r>
              <a:rPr lang="pl-PL" sz="2000" dirty="0"/>
              <a:t>Metryki</a:t>
            </a:r>
          </a:p>
          <a:p>
            <a:pPr marL="914400" lvl="1" indent="-457200">
              <a:buFont typeface="+mj-lt"/>
              <a:buAutoNum type="alphaLcParenR"/>
            </a:pPr>
            <a:r>
              <a:rPr lang="pl-PL" sz="2000" dirty="0"/>
              <a:t>Metryki regresji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R</a:t>
            </a:r>
            <a:r>
              <a:rPr lang="pl-PL" sz="2000" baseline="30000" dirty="0"/>
              <a:t>2</a:t>
            </a:r>
            <a:r>
              <a:rPr lang="pl-PL" sz="2000" dirty="0"/>
              <a:t>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Absolute</a:t>
            </a:r>
            <a:r>
              <a:rPr lang="pl-PL" sz="2000" dirty="0"/>
              <a:t> Error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</a:t>
            </a:r>
            <a:r>
              <a:rPr lang="pl-PL" sz="2000" dirty="0" err="1"/>
              <a:t>Squared</a:t>
            </a:r>
            <a:r>
              <a:rPr lang="pl-PL" sz="2000" dirty="0"/>
              <a:t> Error 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 err="1"/>
              <a:t>Mean</a:t>
            </a:r>
            <a:r>
              <a:rPr lang="pl-PL" sz="2000" dirty="0"/>
              <a:t> Poisson / Gamma / </a:t>
            </a:r>
            <a:r>
              <a:rPr lang="pl-PL" sz="2000" dirty="0" err="1"/>
              <a:t>Tweedie</a:t>
            </a:r>
            <a:r>
              <a:rPr lang="pl-PL" sz="2000" dirty="0"/>
              <a:t> </a:t>
            </a:r>
            <a:r>
              <a:rPr lang="pl-PL" sz="2000" dirty="0" err="1"/>
              <a:t>Deviance</a:t>
            </a:r>
            <a:endParaRPr lang="pl-PL" sz="2000" dirty="0"/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Wizualizacje</a:t>
            </a:r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Krzywe Lorenza</a:t>
            </a:r>
          </a:p>
          <a:p>
            <a:pPr marL="1428750" lvl="2" indent="-514350">
              <a:buFont typeface="+mj-lt"/>
              <a:buAutoNum type="romanLcPeriod"/>
            </a:pPr>
            <a:r>
              <a:rPr lang="pl-PL" sz="2000" dirty="0"/>
              <a:t>Index </a:t>
            </a:r>
            <a:r>
              <a:rPr lang="pl-PL" sz="2000" dirty="0" err="1"/>
              <a:t>Giniego</a:t>
            </a:r>
            <a:endParaRPr lang="pl-PL" sz="2000" dirty="0"/>
          </a:p>
          <a:p>
            <a:pPr marL="971550" lvl="1" indent="-514350">
              <a:buFont typeface="+mj-lt"/>
              <a:buAutoNum type="alphaLcParenR"/>
            </a:pPr>
            <a:r>
              <a:rPr lang="pl-PL" sz="2000" dirty="0"/>
              <a:t>Wartości SHAP</a:t>
            </a:r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2f. Modelowanie – ewaluacja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FBF0DE61-2400-ADB0-9520-2845B68A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9476"/>
            <a:ext cx="5344806" cy="367311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3629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1F93D31-66EE-2722-0757-D2336591CD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Uczenie maszynowe – czym jest i czym nie jest?</a:t>
            </a:r>
          </a:p>
        </p:txBody>
      </p:sp>
      <p:pic>
        <p:nvPicPr>
          <p:cNvPr id="5" name="Obraz 4" descr="Obraz zawierający tekst, kreskówka, Animacja, Kreskówka&#10;&#10;Opis wygenerowany automatycznie">
            <a:extLst>
              <a:ext uri="{FF2B5EF4-FFF2-40B4-BE49-F238E27FC236}">
                <a16:creationId xmlns:a16="http://schemas.microsoft.com/office/drawing/2014/main" id="{DA9BB59B-713A-4DC1-9F00-C6C439923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7" y="1604844"/>
            <a:ext cx="6200676" cy="4253663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05489DD5-999E-21A0-BD8C-3743BB4AC386}"/>
              </a:ext>
            </a:extLst>
          </p:cNvPr>
          <p:cNvSpPr txBox="1"/>
          <p:nvPr/>
        </p:nvSpPr>
        <p:spPr>
          <a:xfrm>
            <a:off x="7305964" y="2129243"/>
            <a:ext cx="447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Dziedzina sztucznej inteligencji</a:t>
            </a: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6404153C-25F4-9854-54F9-1D8569989D73}"/>
              </a:ext>
            </a:extLst>
          </p:cNvPr>
          <p:cNvGrpSpPr/>
          <p:nvPr/>
        </p:nvGrpSpPr>
        <p:grpSpPr>
          <a:xfrm>
            <a:off x="7305964" y="2817276"/>
            <a:ext cx="4186125" cy="914400"/>
            <a:chOff x="7305964" y="2817276"/>
            <a:chExt cx="4186125" cy="914400"/>
          </a:xfrm>
        </p:grpSpPr>
        <p:pic>
          <p:nvPicPr>
            <p:cNvPr id="8" name="Grafika 7" descr="Strzałka w prawo z wypełnieniem pełnym">
              <a:extLst>
                <a:ext uri="{FF2B5EF4-FFF2-40B4-BE49-F238E27FC236}">
                  <a16:creationId xmlns:a16="http://schemas.microsoft.com/office/drawing/2014/main" id="{0BA7A252-EE1A-B549-A113-E4F5A5972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96563" y="2817276"/>
              <a:ext cx="914400" cy="914400"/>
            </a:xfrm>
            <a:prstGeom prst="rect">
              <a:avLst/>
            </a:prstGeom>
          </p:spPr>
        </p:pic>
        <p:sp>
          <p:nvSpPr>
            <p:cNvPr id="9" name="pole tekstowe 8">
              <a:extLst>
                <a:ext uri="{FF2B5EF4-FFF2-40B4-BE49-F238E27FC236}">
                  <a16:creationId xmlns:a16="http://schemas.microsoft.com/office/drawing/2014/main" id="{0AFA73ED-3063-41A7-D401-5CD03B8A97B8}"/>
                </a:ext>
              </a:extLst>
            </p:cNvPr>
            <p:cNvSpPr txBox="1"/>
            <p:nvPr/>
          </p:nvSpPr>
          <p:spPr>
            <a:xfrm>
              <a:off x="7305964" y="3043643"/>
              <a:ext cx="1200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DANE</a:t>
              </a:r>
            </a:p>
          </p:txBody>
        </p:sp>
        <p:sp>
          <p:nvSpPr>
            <p:cNvPr id="10" name="pole tekstowe 9">
              <a:extLst>
                <a:ext uri="{FF2B5EF4-FFF2-40B4-BE49-F238E27FC236}">
                  <a16:creationId xmlns:a16="http://schemas.microsoft.com/office/drawing/2014/main" id="{C8A98ED7-764C-87BB-E76C-8630C8DCD492}"/>
                </a:ext>
              </a:extLst>
            </p:cNvPr>
            <p:cNvSpPr txBox="1"/>
            <p:nvPr/>
          </p:nvSpPr>
          <p:spPr>
            <a:xfrm>
              <a:off x="9479972" y="3043642"/>
              <a:ext cx="2012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PROGNOZA</a:t>
              </a:r>
            </a:p>
          </p:txBody>
        </p:sp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52B65E6A-3896-B849-10FE-8092DCA8F6A8}"/>
              </a:ext>
            </a:extLst>
          </p:cNvPr>
          <p:cNvGrpSpPr/>
          <p:nvPr/>
        </p:nvGrpSpPr>
        <p:grpSpPr>
          <a:xfrm>
            <a:off x="7305964" y="3809893"/>
            <a:ext cx="4017817" cy="914400"/>
            <a:chOff x="7305964" y="3809893"/>
            <a:chExt cx="4017817" cy="914400"/>
          </a:xfrm>
        </p:grpSpPr>
        <p:pic>
          <p:nvPicPr>
            <p:cNvPr id="12" name="Grafika 11" descr="Strzałka w prawo z wypełnieniem pełnym">
              <a:extLst>
                <a:ext uri="{FF2B5EF4-FFF2-40B4-BE49-F238E27FC236}">
                  <a16:creationId xmlns:a16="http://schemas.microsoft.com/office/drawing/2014/main" id="{5E3E6DBB-C163-A172-B5CE-67EE166AC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96563" y="3809893"/>
              <a:ext cx="914400" cy="914400"/>
            </a:xfrm>
            <a:prstGeom prst="rect">
              <a:avLst/>
            </a:prstGeom>
          </p:spPr>
        </p:pic>
        <p:sp>
          <p:nvSpPr>
            <p:cNvPr id="13" name="pole tekstowe 12">
              <a:extLst>
                <a:ext uri="{FF2B5EF4-FFF2-40B4-BE49-F238E27FC236}">
                  <a16:creationId xmlns:a16="http://schemas.microsoft.com/office/drawing/2014/main" id="{94B205F6-2496-0CC5-5686-597490231431}"/>
                </a:ext>
              </a:extLst>
            </p:cNvPr>
            <p:cNvSpPr txBox="1"/>
            <p:nvPr/>
          </p:nvSpPr>
          <p:spPr>
            <a:xfrm>
              <a:off x="7305964" y="4036260"/>
              <a:ext cx="12007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DANE</a:t>
              </a:r>
            </a:p>
          </p:txBody>
        </p:sp>
        <p:sp>
          <p:nvSpPr>
            <p:cNvPr id="14" name="pole tekstowe 13">
              <a:extLst>
                <a:ext uri="{FF2B5EF4-FFF2-40B4-BE49-F238E27FC236}">
                  <a16:creationId xmlns:a16="http://schemas.microsoft.com/office/drawing/2014/main" id="{49571131-7A80-670A-474D-5866904D76EB}"/>
                </a:ext>
              </a:extLst>
            </p:cNvPr>
            <p:cNvSpPr txBox="1"/>
            <p:nvPr/>
          </p:nvSpPr>
          <p:spPr>
            <a:xfrm>
              <a:off x="9479972" y="4036259"/>
              <a:ext cx="1843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dirty="0"/>
                <a:t>DECYZJA</a:t>
              </a:r>
            </a:p>
          </p:txBody>
        </p:sp>
      </p:grp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119F810-CBE2-B4FC-B132-43D6DFB0BC88}"/>
              </a:ext>
            </a:extLst>
          </p:cNvPr>
          <p:cNvSpPr txBox="1"/>
          <p:nvPr/>
        </p:nvSpPr>
        <p:spPr>
          <a:xfrm>
            <a:off x="7610475" y="6352117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1. Uczenie maszynowe</a:t>
            </a:r>
          </a:p>
        </p:txBody>
      </p:sp>
    </p:spTree>
    <p:extLst>
      <p:ext uri="{BB962C8B-B14F-4D97-AF65-F5344CB8AC3E}">
        <p14:creationId xmlns:p14="http://schemas.microsoft.com/office/powerpoint/2010/main" val="33421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Ewaluacja modelu – NIE DZIAŁA !!!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42592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2f. Modelowanie – ewaluacja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F56D609-35C1-0DE1-4512-D8160EEE0705}"/>
              </a:ext>
            </a:extLst>
          </p:cNvPr>
          <p:cNvSpPr txBox="1"/>
          <p:nvPr/>
        </p:nvSpPr>
        <p:spPr>
          <a:xfrm>
            <a:off x="411387" y="1032606"/>
            <a:ext cx="7551085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dirty="0"/>
              <a:t>Źle dobrana metryka optymalizacji parametrów modelu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Niewłaściwy model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 uwzględnienie ważnej zmiennej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 uwzględnienie ważnej interakcji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Niewłaściwe wyczyszczenie danych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Niewłaściwe przekształcenie danych wejściowych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Niewłaściwa walidacja krzyżowa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„Przeciekanie danych”</a:t>
            </a:r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194F449-776C-A371-6AA2-E5629A33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793057"/>
            <a:ext cx="3652493" cy="49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0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4571FD4-6EED-A21D-5913-7CD3AC89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03028"/>
            <a:ext cx="11391899" cy="585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628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13A63F6-5361-0DD7-110A-EEE8BA61D6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445238E-F648-0D75-8BDF-2F6C26A6A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838" y="1646767"/>
            <a:ext cx="5725324" cy="3839111"/>
          </a:xfrm>
          <a:prstGeom prst="rect">
            <a:avLst/>
          </a:prstGeom>
        </p:spPr>
      </p:pic>
      <p:pic>
        <p:nvPicPr>
          <p:cNvPr id="1026" name="Picture 2" descr="Data Science Lifecycle Explained. A detailed walkthrough data science… | by  Siddhesh Jadhav | Analytics Vidhya | Medium">
            <a:extLst>
              <a:ext uri="{FF2B5EF4-FFF2-40B4-BE49-F238E27FC236}">
                <a16:creationId xmlns:a16="http://schemas.microsoft.com/office/drawing/2014/main" id="{9D229C21-347D-477C-DC5A-CEF7F599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237459"/>
            <a:ext cx="4726728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04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F374C71-B0A3-8A44-1205-A5057AEB0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Ewaluacja modelu – NIE DZIAŁA !!!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CB748D18-04BA-45DE-D4D8-676CD90062B2}"/>
              </a:ext>
            </a:extLst>
          </p:cNvPr>
          <p:cNvSpPr txBox="1"/>
          <p:nvPr/>
        </p:nvSpPr>
        <p:spPr>
          <a:xfrm>
            <a:off x="411387" y="1032606"/>
            <a:ext cx="75510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50BF91F-32EE-1F47-0AAA-2899DD3B3311}"/>
              </a:ext>
            </a:extLst>
          </p:cNvPr>
          <p:cNvSpPr txBox="1"/>
          <p:nvPr/>
        </p:nvSpPr>
        <p:spPr>
          <a:xfrm>
            <a:off x="3886200" y="6352217"/>
            <a:ext cx="711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2f. Modelowanie – ewaluacja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CF56D609-35C1-0DE1-4512-D8160EEE0705}"/>
              </a:ext>
            </a:extLst>
          </p:cNvPr>
          <p:cNvSpPr txBox="1"/>
          <p:nvPr/>
        </p:nvSpPr>
        <p:spPr>
          <a:xfrm>
            <a:off x="411387" y="1032606"/>
            <a:ext cx="755108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arabicPeriod"/>
            </a:pPr>
            <a:r>
              <a:rPr lang="pl-PL" dirty="0"/>
              <a:t>Źle dobrana metryka optymalizacji parametrów modelu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Niewłaściwy model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 uwzględnienie ważnej zmiennej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 uwzględnienie ważnej interakcji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Niewłaściwe wyczyszczenie danych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Niewłaściwe przekształcenie danych wejściowych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Niewłaściwa walidacja krzyżowa</a:t>
            </a:r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„Przeciekanie danych”</a:t>
            </a:r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400050" indent="-400050">
              <a:buFont typeface="+mj-lt"/>
              <a:buAutoNum type="arabicPeriod"/>
            </a:pPr>
            <a:r>
              <a:rPr lang="pl-PL" dirty="0"/>
              <a:t>…dane nie umożliwiają predykcji</a:t>
            </a:r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400050" indent="-400050">
              <a:buFont typeface="+mj-lt"/>
              <a:buAutoNum type="arabicPeriod"/>
            </a:pPr>
            <a:endParaRPr lang="pl-PL" dirty="0"/>
          </a:p>
          <a:p>
            <a:pPr marL="1428750" lvl="2" indent="-514350">
              <a:buFont typeface="+mj-lt"/>
              <a:buAutoNum type="romanLcPeriod"/>
            </a:pPr>
            <a:endParaRPr lang="pl-PL" sz="2000" dirty="0"/>
          </a:p>
          <a:p>
            <a:endParaRPr lang="pl-PL" sz="2000" dirty="0"/>
          </a:p>
          <a:p>
            <a:pPr marL="457200" indent="-457200">
              <a:buFont typeface="+mj-lt"/>
              <a:buAutoNum type="arabicPeriod"/>
            </a:pPr>
            <a:endParaRPr lang="pl-PL" sz="2000" dirty="0"/>
          </a:p>
          <a:p>
            <a:pPr marL="400050" indent="-400050">
              <a:buFont typeface="+mj-lt"/>
              <a:buAutoNum type="arabicPeriod"/>
            </a:pPr>
            <a:endParaRPr lang="pl-PL" sz="2000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194F449-776C-A371-6AA2-E5629A33C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793057"/>
            <a:ext cx="3652493" cy="49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5276850" y="467677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PODSUMOWANIE</a:t>
            </a:r>
          </a:p>
        </p:txBody>
      </p:sp>
    </p:spTree>
    <p:extLst>
      <p:ext uri="{BB962C8B-B14F-4D97-AF65-F5344CB8AC3E}">
        <p14:creationId xmlns:p14="http://schemas.microsoft.com/office/powerpoint/2010/main" val="3531980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75E2122-CFC4-E267-FBBC-DE2632937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O czym było?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0DC42CE-9453-0BC5-285C-4E52DD219C8E}"/>
              </a:ext>
            </a:extLst>
          </p:cNvPr>
          <p:cNvSpPr txBox="1"/>
          <p:nvPr/>
        </p:nvSpPr>
        <p:spPr>
          <a:xfrm>
            <a:off x="407987" y="1271143"/>
            <a:ext cx="51355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/>
              <a:t>Uczenie maszynowe – czym jest i czym nie jest?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Modelowanie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Wybór modelu</a:t>
            </a:r>
          </a:p>
          <a:p>
            <a:pPr marL="1257300" lvl="2" indent="-342900">
              <a:buFont typeface="+mj-lt"/>
              <a:buAutoNum type="romanLcPeriod"/>
            </a:pPr>
            <a:r>
              <a:rPr lang="pl-PL" dirty="0"/>
              <a:t>Ogólne modele liniowe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Zmienna wyjaśniana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Podział zmiennych wyjaśniających </a:t>
            </a:r>
          </a:p>
          <a:p>
            <a:pPr marL="857250" lvl="1" indent="-400050">
              <a:buFont typeface="+mj-lt"/>
              <a:buAutoNum type="alphaLcParenR"/>
            </a:pPr>
            <a:r>
              <a:rPr lang="pl-PL" dirty="0"/>
              <a:t>Analiza eksploracyjna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Typy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Braki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Duplikaty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Statystyki opisowe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Rozkłady zmiennych</a:t>
            </a:r>
          </a:p>
          <a:p>
            <a:pPr marL="800100" lvl="1" indent="-342900">
              <a:buFont typeface="+mj-lt"/>
              <a:buAutoNum type="alphaLcParenR"/>
            </a:pPr>
            <a:r>
              <a:rPr lang="pl-PL" dirty="0"/>
              <a:t>Czyszczenie danych:</a:t>
            </a:r>
          </a:p>
          <a:p>
            <a:pPr marL="1371600" lvl="2" indent="-457200">
              <a:buFont typeface="+mj-lt"/>
              <a:buAutoNum type="romanLcPeriod"/>
            </a:pPr>
            <a:r>
              <a:rPr lang="pl-PL" dirty="0"/>
              <a:t>Braki danych</a:t>
            </a:r>
          </a:p>
          <a:p>
            <a:pPr marL="1371600" lvl="2" indent="-457200">
              <a:buFont typeface="+mj-lt"/>
              <a:buAutoNum type="romanLcPeriod"/>
            </a:pPr>
            <a:r>
              <a:rPr lang="pl-PL" dirty="0"/>
              <a:t>Wartości odstające</a:t>
            </a:r>
          </a:p>
          <a:p>
            <a:pPr marL="1371600" lvl="2" indent="-457200">
              <a:buFont typeface="+mj-lt"/>
              <a:buAutoNum type="romanLcPeriod"/>
            </a:pPr>
            <a:r>
              <a:rPr lang="pl-PL" dirty="0"/>
              <a:t>Usuwanie vs zamiana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DAD1379-80CA-85F2-DC87-2D2984CBF13F}"/>
              </a:ext>
            </a:extLst>
          </p:cNvPr>
          <p:cNvSpPr txBox="1"/>
          <p:nvPr/>
        </p:nvSpPr>
        <p:spPr>
          <a:xfrm>
            <a:off x="5908106" y="1271143"/>
            <a:ext cx="57533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lphaLcParenR" startAt="4"/>
            </a:pPr>
            <a:r>
              <a:rPr lang="pl-PL" dirty="0"/>
              <a:t>Dobór zmiennych (</a:t>
            </a:r>
            <a:r>
              <a:rPr lang="pl-PL" dirty="0" err="1"/>
              <a:t>feature</a:t>
            </a:r>
            <a:r>
              <a:rPr lang="pl-PL" dirty="0"/>
              <a:t> engineering)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Przekształcenia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Dobór zmiennych</a:t>
            </a:r>
          </a:p>
          <a:p>
            <a:pPr marL="800100" lvl="1" indent="-342900">
              <a:buFont typeface="+mj-lt"/>
              <a:buAutoNum type="alphaLcParenR" startAt="5"/>
            </a:pPr>
            <a:r>
              <a:rPr lang="pl-PL" dirty="0"/>
              <a:t>Uczenie i optymalizacja parametrów modelu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Sety testowy i treningowy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Przekształcenia danych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 err="1"/>
              <a:t>Regularyzacja</a:t>
            </a:r>
            <a:endParaRPr lang="pl-PL" dirty="0"/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Walidacja krzyżowa</a:t>
            </a:r>
          </a:p>
          <a:p>
            <a:pPr marL="800100" lvl="1" indent="-342900">
              <a:buFont typeface="+mj-lt"/>
              <a:buAutoNum type="alphaLcParenR" startAt="5"/>
            </a:pPr>
            <a:r>
              <a:rPr lang="pl-PL" dirty="0"/>
              <a:t>Ewaluacja modelu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Model „zero”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/>
              <a:t>Metryki</a:t>
            </a:r>
          </a:p>
          <a:p>
            <a:pPr marL="1314450" lvl="2" indent="-400050">
              <a:buFont typeface="+mj-lt"/>
              <a:buAutoNum type="romanLcPeriod"/>
            </a:pPr>
            <a:r>
              <a:rPr lang="pl-PL" dirty="0" err="1"/>
              <a:t>Shap</a:t>
            </a:r>
            <a:endParaRPr lang="pl-PL" dirty="0"/>
          </a:p>
        </p:txBody>
      </p:sp>
      <p:sp>
        <p:nvSpPr>
          <p:cNvPr id="5" name="Strzałka: w dół 4">
            <a:extLst>
              <a:ext uri="{FF2B5EF4-FFF2-40B4-BE49-F238E27FC236}">
                <a16:creationId xmlns:a16="http://schemas.microsoft.com/office/drawing/2014/main" id="{F4033679-D25A-ADA1-9750-6E4D4D041009}"/>
              </a:ext>
            </a:extLst>
          </p:cNvPr>
          <p:cNvSpPr/>
          <p:nvPr/>
        </p:nvSpPr>
        <p:spPr>
          <a:xfrm>
            <a:off x="244815" y="2276063"/>
            <a:ext cx="571500" cy="3190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C512CC7-1F03-4EE0-752D-F1F9567E12EA}"/>
              </a:ext>
            </a:extLst>
          </p:cNvPr>
          <p:cNvGrpSpPr/>
          <p:nvPr/>
        </p:nvGrpSpPr>
        <p:grpSpPr>
          <a:xfrm>
            <a:off x="5403281" y="1625071"/>
            <a:ext cx="6380732" cy="2516236"/>
            <a:chOff x="5403281" y="1625071"/>
            <a:chExt cx="6380732" cy="2516236"/>
          </a:xfrm>
        </p:grpSpPr>
        <p:sp>
          <p:nvSpPr>
            <p:cNvPr id="6" name="Strzałka: zakrzywiona w prawo 5">
              <a:extLst>
                <a:ext uri="{FF2B5EF4-FFF2-40B4-BE49-F238E27FC236}">
                  <a16:creationId xmlns:a16="http://schemas.microsoft.com/office/drawing/2014/main" id="{44C21A28-EDDF-3F2A-BFA9-3965FF6BE445}"/>
                </a:ext>
              </a:extLst>
            </p:cNvPr>
            <p:cNvSpPr/>
            <p:nvPr/>
          </p:nvSpPr>
          <p:spPr>
            <a:xfrm>
              <a:off x="5403281" y="1712432"/>
              <a:ext cx="835594" cy="242887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  <p:sp>
          <p:nvSpPr>
            <p:cNvPr id="7" name="Strzałka: zakrzywiona w prawo 6">
              <a:extLst>
                <a:ext uri="{FF2B5EF4-FFF2-40B4-BE49-F238E27FC236}">
                  <a16:creationId xmlns:a16="http://schemas.microsoft.com/office/drawing/2014/main" id="{EEDB8C12-BD32-14BF-6EFD-5F82D328B783}"/>
                </a:ext>
              </a:extLst>
            </p:cNvPr>
            <p:cNvSpPr/>
            <p:nvPr/>
          </p:nvSpPr>
          <p:spPr>
            <a:xfrm rot="10800000">
              <a:off x="10948419" y="1625071"/>
              <a:ext cx="835594" cy="2428875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809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775E2122-CFC4-E267-FBBC-DE2632937A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Gdzie szukać inspiracji?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0DC42CE-9453-0BC5-285C-4E52DD219C8E}"/>
              </a:ext>
            </a:extLst>
          </p:cNvPr>
          <p:cNvSpPr txBox="1"/>
          <p:nvPr/>
        </p:nvSpPr>
        <p:spPr>
          <a:xfrm>
            <a:off x="407987" y="963134"/>
            <a:ext cx="11228956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l-PL" sz="2400" dirty="0" err="1"/>
              <a:t>Kaggle</a:t>
            </a:r>
            <a:r>
              <a:rPr lang="pl-PL" sz="2400" dirty="0"/>
              <a:t>  </a:t>
            </a:r>
            <a:r>
              <a:rPr lang="pl-PL" sz="2400" dirty="0">
                <a:hlinkClick r:id="rId2"/>
              </a:rPr>
              <a:t>https://www.kaggle.com/</a:t>
            </a:r>
            <a:r>
              <a:rPr lang="pl-PL" sz="2400" dirty="0"/>
              <a:t>	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l-PL" sz="2400" dirty="0"/>
              <a:t>Medium / </a:t>
            </a:r>
            <a:r>
              <a:rPr lang="pl-PL" sz="2400" dirty="0" err="1"/>
              <a:t>TowardsDataScience</a:t>
            </a:r>
            <a:r>
              <a:rPr lang="pl-PL" sz="2400" dirty="0"/>
              <a:t>  </a:t>
            </a:r>
            <a:r>
              <a:rPr lang="pl-PL" sz="2400" dirty="0">
                <a:hlinkClick r:id="rId3"/>
              </a:rPr>
              <a:t>https://medium.com/</a:t>
            </a:r>
            <a:endParaRPr lang="pl-PL" sz="24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l-PL" sz="2400" dirty="0" err="1"/>
              <a:t>StackOverflow</a:t>
            </a:r>
            <a:r>
              <a:rPr lang="pl-PL" sz="2400" dirty="0"/>
              <a:t>  </a:t>
            </a:r>
            <a:r>
              <a:rPr lang="pl-PL" sz="2400" dirty="0">
                <a:hlinkClick r:id="rId4"/>
              </a:rPr>
              <a:t>https://stackoverflow.com/</a:t>
            </a:r>
            <a:endParaRPr lang="pl-PL" sz="24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l-PL" sz="2400" dirty="0" err="1"/>
              <a:t>StackExchange</a:t>
            </a:r>
            <a:r>
              <a:rPr lang="pl-PL" sz="2400" dirty="0"/>
              <a:t>  </a:t>
            </a:r>
            <a:r>
              <a:rPr lang="pl-PL" sz="2400" dirty="0">
                <a:hlinkClick r:id="rId5"/>
              </a:rPr>
              <a:t>https://stackexchange.com/</a:t>
            </a:r>
            <a:endParaRPr lang="pl-PL" sz="2400" dirty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pl-PL" sz="2400" dirty="0"/>
              <a:t>Dokumentacja bibliotek: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pandas</a:t>
            </a:r>
            <a:r>
              <a:rPr lang="pl-PL" sz="2400" dirty="0"/>
              <a:t>  </a:t>
            </a:r>
            <a:r>
              <a:rPr lang="pl-PL" sz="2400" dirty="0">
                <a:hlinkClick r:id="rId6"/>
              </a:rPr>
              <a:t>https://pandas.pydata.org/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numpy</a:t>
            </a:r>
            <a:r>
              <a:rPr lang="pl-PL" sz="2400" dirty="0"/>
              <a:t>  </a:t>
            </a:r>
            <a:r>
              <a:rPr lang="pl-PL" sz="2400" dirty="0">
                <a:hlinkClick r:id="rId7"/>
              </a:rPr>
              <a:t>https://numpy.org/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seaborn</a:t>
            </a:r>
            <a:r>
              <a:rPr lang="pl-PL" sz="2400" dirty="0"/>
              <a:t>  </a:t>
            </a:r>
            <a:r>
              <a:rPr lang="pl-PL" sz="2400" dirty="0">
                <a:hlinkClick r:id="rId8"/>
              </a:rPr>
              <a:t>https://seaborn.pydata.org/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matplotlib</a:t>
            </a:r>
            <a:r>
              <a:rPr lang="pl-PL" sz="2400" dirty="0"/>
              <a:t>  </a:t>
            </a:r>
            <a:r>
              <a:rPr lang="pl-PL" sz="2400" dirty="0">
                <a:hlinkClick r:id="rId9"/>
              </a:rPr>
              <a:t>https://matplotlib.org/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statsmodels</a:t>
            </a:r>
            <a:r>
              <a:rPr lang="pl-PL" sz="2400" dirty="0"/>
              <a:t>  </a:t>
            </a:r>
            <a:r>
              <a:rPr lang="pl-PL" sz="2400" dirty="0">
                <a:hlinkClick r:id="rId10"/>
              </a:rPr>
              <a:t>https://www.statsmodels.org/stable/index.html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scikit-learn</a:t>
            </a:r>
            <a:r>
              <a:rPr lang="pl-PL" sz="2400" dirty="0"/>
              <a:t>  </a:t>
            </a:r>
            <a:r>
              <a:rPr lang="pl-PL" sz="2400" dirty="0">
                <a:hlinkClick r:id="rId11"/>
              </a:rPr>
              <a:t>https://scikit-learn.org/stable/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r>
              <a:rPr lang="pl-PL" sz="2400" dirty="0" err="1"/>
              <a:t>explainer</a:t>
            </a:r>
            <a:r>
              <a:rPr lang="pl-PL" sz="2400" dirty="0"/>
              <a:t> </a:t>
            </a:r>
            <a:r>
              <a:rPr lang="pl-PL" sz="2400" dirty="0" err="1"/>
              <a:t>dashboard</a:t>
            </a:r>
            <a:r>
              <a:rPr lang="pl-PL" sz="2400" dirty="0"/>
              <a:t>  </a:t>
            </a:r>
            <a:r>
              <a:rPr lang="pl-PL" sz="2400" dirty="0">
                <a:hlinkClick r:id="rId12"/>
              </a:rPr>
              <a:t>https://explainerdashboard.readthedocs.io/en/latest/</a:t>
            </a:r>
            <a:endParaRPr lang="pl-PL" sz="2400" dirty="0"/>
          </a:p>
          <a:p>
            <a:pPr marL="914400" lvl="1" indent="-457200">
              <a:spcAft>
                <a:spcPts val="600"/>
              </a:spcAft>
              <a:buFont typeface="+mj-lt"/>
              <a:buAutoNum type="alphaLcParenR"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42735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5276850" y="4676775"/>
            <a:ext cx="623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DZIĘKUJĘ ZA UWAGĘ!</a:t>
            </a:r>
          </a:p>
        </p:txBody>
      </p:sp>
    </p:spTree>
    <p:extLst>
      <p:ext uri="{BB962C8B-B14F-4D97-AF65-F5344CB8AC3E}">
        <p14:creationId xmlns:p14="http://schemas.microsoft.com/office/powerpoint/2010/main" val="2792846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C8809628-EBCF-B285-FEDE-FB0CA483D7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ML – podział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511E029-E227-3870-1BEA-BA03DF76F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92715"/>
              </p:ext>
            </p:extLst>
          </p:nvPr>
        </p:nvGraphicFramePr>
        <p:xfrm>
          <a:off x="953212" y="553508"/>
          <a:ext cx="100195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pole tekstowe 3">
            <a:extLst>
              <a:ext uri="{FF2B5EF4-FFF2-40B4-BE49-F238E27FC236}">
                <a16:creationId xmlns:a16="http://schemas.microsoft.com/office/drawing/2014/main" id="{925B77C0-EE8A-876F-8CE1-1AAFF1F843E0}"/>
              </a:ext>
            </a:extLst>
          </p:cNvPr>
          <p:cNvSpPr txBox="1"/>
          <p:nvPr/>
        </p:nvSpPr>
        <p:spPr>
          <a:xfrm>
            <a:off x="7610475" y="6342592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1. Uczenie maszynowe</a:t>
            </a:r>
          </a:p>
        </p:txBody>
      </p:sp>
    </p:spTree>
    <p:extLst>
      <p:ext uri="{BB962C8B-B14F-4D97-AF65-F5344CB8AC3E}">
        <p14:creationId xmlns:p14="http://schemas.microsoft.com/office/powerpoint/2010/main" val="81291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D09C22-161C-4389-9857-1D76C4300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E72E38-F993-4CCA-B567-DEC765FB44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73FA7A-1C50-47A4-B33F-D299B89768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0AA117-C83B-4EAD-B4FA-420DD3A80D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CC93801-0544-46DF-9DDB-6BD7A68F1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3F9A5F7-C710-4714-A9A3-4E1973DAE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13ADAF-E4AB-460E-8CBE-D8F0C6954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CD08D0D-1319-49F5-99E1-07C3E05FD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173361-83AF-4A9F-B7D1-2559F8746C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B756D2-472B-4221-821A-68D9B12419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9AF52E2-0018-4944-A470-CA9A5EA48F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A3D3321-810D-4777-B511-E7CFE56188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B6BD64-EDCB-4335-822D-A76DEF461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43963D6-457E-492D-B8B2-845DC806B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94583B-D9A1-433E-91FD-FB12BF50C2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B7D21DE-009E-4CF2-B072-51F749D32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8308423-B73D-4B51-BD56-249B1BCEE8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ADC5847-78B4-FF00-D2A8-EB59C8629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Regresja liniowa – wszyscy znają, prawda?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E11168F-4DA3-7E18-FBEE-3E61B1F8F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776" y="1033128"/>
            <a:ext cx="5734386" cy="5700388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B39AD8A-EB9D-2696-09F6-7FC255540D4F}"/>
              </a:ext>
            </a:extLst>
          </p:cNvPr>
          <p:cNvSpPr txBox="1"/>
          <p:nvPr/>
        </p:nvSpPr>
        <p:spPr>
          <a:xfrm>
            <a:off x="7610475" y="6342592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1. Uczenie maszynowe</a:t>
            </a:r>
          </a:p>
        </p:txBody>
      </p:sp>
    </p:spTree>
    <p:extLst>
      <p:ext uri="{BB962C8B-B14F-4D97-AF65-F5344CB8AC3E}">
        <p14:creationId xmlns:p14="http://schemas.microsoft.com/office/powerpoint/2010/main" val="394899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ADC5847-78B4-FF00-D2A8-EB59C8629B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Regresja liniowa – podsumowanie</a:t>
            </a:r>
          </a:p>
        </p:txBody>
      </p:sp>
      <p:pic>
        <p:nvPicPr>
          <p:cNvPr id="5" name="Obraz 4" descr="Obraz zawierający tekst, Czcionka, książka, zrzut ekranu&#10;&#10;Opis wygenerowany automatycznie">
            <a:extLst>
              <a:ext uri="{FF2B5EF4-FFF2-40B4-BE49-F238E27FC236}">
                <a16:creationId xmlns:a16="http://schemas.microsoft.com/office/drawing/2014/main" id="{7561E8FF-E862-5D50-03D4-C7E79D795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63" y="1346746"/>
            <a:ext cx="4091597" cy="4631688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4F26D8A-3EDC-E440-AC89-CCB3DE84208B}"/>
              </a:ext>
            </a:extLst>
          </p:cNvPr>
          <p:cNvSpPr txBox="1"/>
          <p:nvPr/>
        </p:nvSpPr>
        <p:spPr>
          <a:xfrm>
            <a:off x="5225142" y="1032606"/>
            <a:ext cx="48332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Założenia: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Liniowa zależność między zmienną wyjaśnianą a wyjaśniającymi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Homoscedastyczność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(homogeniczność wariancji reszt)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Normalność rozkładu reszt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Wzajemna niezależność zmiennych wyjaśniających</a:t>
            </a:r>
          </a:p>
          <a:p>
            <a:r>
              <a:rPr lang="pl-PL" dirty="0"/>
              <a:t>Czasem dodatkowo: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Brak autokorelacji reszt</a:t>
            </a:r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6" name="Obraz 5" descr="Obraz zawierający ciemność, zrzut ekranu, czarne, linia&#10;&#10;Opis wygenerowany automatycznie">
            <a:extLst>
              <a:ext uri="{FF2B5EF4-FFF2-40B4-BE49-F238E27FC236}">
                <a16:creationId xmlns:a16="http://schemas.microsoft.com/office/drawing/2014/main" id="{DB90D809-8553-7C64-444C-E08B33D1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733" y="929286"/>
            <a:ext cx="2632519" cy="263251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AFBA18E4-5239-6BB2-5770-684046410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905" y="3561805"/>
            <a:ext cx="3765732" cy="2801176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F39605E2-B689-6A42-259B-9D620A41CB01}"/>
              </a:ext>
            </a:extLst>
          </p:cNvPr>
          <p:cNvSpPr txBox="1"/>
          <p:nvPr/>
        </p:nvSpPr>
        <p:spPr>
          <a:xfrm>
            <a:off x="7610475" y="6342592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1. Uczenie maszynowe</a:t>
            </a:r>
          </a:p>
        </p:txBody>
      </p:sp>
    </p:spTree>
    <p:extLst>
      <p:ext uri="{BB962C8B-B14F-4D97-AF65-F5344CB8AC3E}">
        <p14:creationId xmlns:p14="http://schemas.microsoft.com/office/powerpoint/2010/main" val="255932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>
            <a:extLst>
              <a:ext uri="{FF2B5EF4-FFF2-40B4-BE49-F238E27FC236}">
                <a16:creationId xmlns:a16="http://schemas.microsoft.com/office/drawing/2014/main" id="{938394F7-EF46-A972-3470-6097D58F5DA0}"/>
              </a:ext>
            </a:extLst>
          </p:cNvPr>
          <p:cNvSpPr txBox="1"/>
          <p:nvPr/>
        </p:nvSpPr>
        <p:spPr>
          <a:xfrm>
            <a:off x="6810375" y="4676775"/>
            <a:ext cx="4705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6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WYBÓR MODELU</a:t>
            </a:r>
          </a:p>
        </p:txBody>
      </p:sp>
    </p:spTree>
    <p:extLst>
      <p:ext uri="{BB962C8B-B14F-4D97-AF65-F5344CB8AC3E}">
        <p14:creationId xmlns:p14="http://schemas.microsoft.com/office/powerpoint/2010/main" val="124473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486A61-3603-8F35-8B17-DCA7B715D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835440"/>
              </p:ext>
            </p:extLst>
          </p:nvPr>
        </p:nvGraphicFramePr>
        <p:xfrm>
          <a:off x="101600" y="719666"/>
          <a:ext cx="67945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4DBB46C0-9ED3-5AF6-798E-AD1108536D1E}"/>
              </a:ext>
            </a:extLst>
          </p:cNvPr>
          <p:cNvSpPr txBox="1"/>
          <p:nvPr/>
        </p:nvSpPr>
        <p:spPr>
          <a:xfrm>
            <a:off x="5886450" y="6342592"/>
            <a:ext cx="511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dirty="0">
                <a:solidFill>
                  <a:schemeClr val="tx2"/>
                </a:solidFill>
              </a:rPr>
              <a:t>2a. Modelowanie – wybór modelu 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FD3EB7E-6AF5-4B8F-D371-BBA54A3B2EF1}"/>
              </a:ext>
            </a:extLst>
          </p:cNvPr>
          <p:cNvSpPr txBox="1"/>
          <p:nvPr/>
        </p:nvSpPr>
        <p:spPr>
          <a:xfrm>
            <a:off x="6594061" y="2274837"/>
            <a:ext cx="5496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„Rób , jak uważasz,</a:t>
            </a:r>
            <a:br>
              <a:rPr lang="pl-PL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pl-PL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tylko uważaj, co robisz!”</a:t>
            </a:r>
          </a:p>
          <a:p>
            <a:pPr algn="ctr"/>
            <a:endParaRPr lang="pl-PL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r"/>
            <a:r>
              <a:rPr lang="pl-PL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mądrość ludowa</a:t>
            </a:r>
          </a:p>
        </p:txBody>
      </p:sp>
    </p:spTree>
    <p:extLst>
      <p:ext uri="{BB962C8B-B14F-4D97-AF65-F5344CB8AC3E}">
        <p14:creationId xmlns:p14="http://schemas.microsoft.com/office/powerpoint/2010/main" val="22944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AEA13BB-EC64-46A9-B61A-8E07ED055B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40D11B-DEAC-4113-BCFE-F2EC24DE4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ABA7E0-102D-49B1-9B1A-BB5DF0D806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544A4A-ADB3-4049-8328-EB1E24C64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FB2EB9-E7E7-4D63-ADB5-FB5767D2ED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B3AE29-3FBA-4DDC-A97C-996F8A2BD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586845-5FA6-4122-BC15-91850CDB59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7684B1-C97F-4C5A-BD67-83DD29CD9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49FF49-DC8B-4B45-9FA2-4D63843CD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6E4884-2C37-4C89-8ACA-A6E5173CAC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A17FD8-69AA-4309-95EE-7BF1B8BDE3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202B41-8BDA-413E-9876-2E2A0ED5E3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3C620E-555F-4636-9A11-4FCC97D1F0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  <p:bldP spid="2" grpId="0"/>
    </p:bldLst>
  </p:timing>
</p:sld>
</file>

<file path=ppt/theme/theme1.xml><?xml version="1.0" encoding="utf-8"?>
<a:theme xmlns:a="http://schemas.openxmlformats.org/drawingml/2006/main" name="PZU szablon">
  <a:themeElements>
    <a:clrScheme name="PZU">
      <a:dk1>
        <a:srgbClr val="555555"/>
      </a:dk1>
      <a:lt1>
        <a:srgbClr val="FFFFFF"/>
      </a:lt1>
      <a:dk2>
        <a:srgbClr val="00285F"/>
      </a:dk2>
      <a:lt2>
        <a:srgbClr val="DBF1FA"/>
      </a:lt2>
      <a:accent1>
        <a:srgbClr val="003C7D"/>
      </a:accent1>
      <a:accent2>
        <a:srgbClr val="00509E"/>
      </a:accent2>
      <a:accent3>
        <a:srgbClr val="00A8E4"/>
      </a:accent3>
      <a:accent4>
        <a:srgbClr val="84D0F0"/>
      </a:accent4>
      <a:accent5>
        <a:srgbClr val="FF0000"/>
      </a:accent5>
      <a:accent6>
        <a:srgbClr val="8CC83C"/>
      </a:accent6>
      <a:hlink>
        <a:srgbClr val="00A8E4"/>
      </a:hlink>
      <a:folHlink>
        <a:srgbClr val="00A8E4"/>
      </a:folHlink>
    </a:clrScheme>
    <a:fontScheme name="PZU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_new" id="{0DC5CF96-7585-4D1E-911A-820E6969BD77}" vid="{2BA2A186-E477-4CDC-8534-31C395D6A600}"/>
    </a:ext>
  </a:extLst>
</a:theme>
</file>

<file path=ppt/theme/theme2.xml><?xml version="1.0" encoding="utf-8"?>
<a:theme xmlns:a="http://schemas.openxmlformats.org/drawingml/2006/main" name="1_PZU szablon">
  <a:themeElements>
    <a:clrScheme name="PZU">
      <a:dk1>
        <a:srgbClr val="555555"/>
      </a:dk1>
      <a:lt1>
        <a:srgbClr val="FFFFFF"/>
      </a:lt1>
      <a:dk2>
        <a:srgbClr val="00285F"/>
      </a:dk2>
      <a:lt2>
        <a:srgbClr val="DBF1FA"/>
      </a:lt2>
      <a:accent1>
        <a:srgbClr val="003C7D"/>
      </a:accent1>
      <a:accent2>
        <a:srgbClr val="00509E"/>
      </a:accent2>
      <a:accent3>
        <a:srgbClr val="00A8E4"/>
      </a:accent3>
      <a:accent4>
        <a:srgbClr val="84D0F0"/>
      </a:accent4>
      <a:accent5>
        <a:srgbClr val="FF0000"/>
      </a:accent5>
      <a:accent6>
        <a:srgbClr val="8CC83C"/>
      </a:accent6>
      <a:hlink>
        <a:srgbClr val="00A8E4"/>
      </a:hlink>
      <a:folHlink>
        <a:srgbClr val="00A8E4"/>
      </a:folHlink>
    </a:clrScheme>
    <a:fontScheme name="PZU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_new" id="{0DC5CF96-7585-4D1E-911A-820E6969BD77}" vid="{CFC8CF55-30F7-4F05-B3C0-62D0E3E0D7C5}"/>
    </a:ext>
  </a:extLst>
</a:theme>
</file>

<file path=ppt/theme/theme3.xml><?xml version="1.0" encoding="utf-8"?>
<a:theme xmlns:a="http://schemas.openxmlformats.org/drawingml/2006/main" name="Motyw pakietu Office">
  <a:themeElements>
    <a:clrScheme name="PZU">
      <a:dk1>
        <a:srgbClr val="00509E"/>
      </a:dk1>
      <a:lt1>
        <a:srgbClr val="FFFFFF"/>
      </a:lt1>
      <a:dk2>
        <a:srgbClr val="84D0F0"/>
      </a:dk2>
      <a:lt2>
        <a:srgbClr val="E6E6E6"/>
      </a:lt2>
      <a:accent1>
        <a:srgbClr val="DBF1FA"/>
      </a:accent1>
      <a:accent2>
        <a:srgbClr val="003C7D"/>
      </a:accent2>
      <a:accent3>
        <a:srgbClr val="00A8E4"/>
      </a:accent3>
      <a:accent4>
        <a:srgbClr val="00285F"/>
      </a:accent4>
      <a:accent5>
        <a:srgbClr val="555555"/>
      </a:accent5>
      <a:accent6>
        <a:srgbClr val="A9E2FF"/>
      </a:accent6>
      <a:hlink>
        <a:srgbClr val="00A8E4"/>
      </a:hlink>
      <a:folHlink>
        <a:srgbClr val="00A8E4"/>
      </a:folHlink>
    </a:clrScheme>
    <a:fontScheme name="PZU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PZU">
      <a:dk1>
        <a:srgbClr val="00509E"/>
      </a:dk1>
      <a:lt1>
        <a:srgbClr val="FFFFFF"/>
      </a:lt1>
      <a:dk2>
        <a:srgbClr val="84D0F0"/>
      </a:dk2>
      <a:lt2>
        <a:srgbClr val="E6E6E6"/>
      </a:lt2>
      <a:accent1>
        <a:srgbClr val="DBF1FA"/>
      </a:accent1>
      <a:accent2>
        <a:srgbClr val="003C7D"/>
      </a:accent2>
      <a:accent3>
        <a:srgbClr val="00A8E4"/>
      </a:accent3>
      <a:accent4>
        <a:srgbClr val="00285F"/>
      </a:accent4>
      <a:accent5>
        <a:srgbClr val="555555"/>
      </a:accent5>
      <a:accent6>
        <a:srgbClr val="A9E2FF"/>
      </a:accent6>
      <a:hlink>
        <a:srgbClr val="00A8E4"/>
      </a:hlink>
      <a:folHlink>
        <a:srgbClr val="00A8E4"/>
      </a:folHlink>
    </a:clrScheme>
    <a:fontScheme name="PZU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15937</TotalTime>
  <Words>1330</Words>
  <Application>Microsoft Macintosh PowerPoint</Application>
  <PresentationFormat>Panoramiczny</PresentationFormat>
  <Paragraphs>365</Paragraphs>
  <Slides>47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47</vt:i4>
      </vt:variant>
    </vt:vector>
  </HeadingPairs>
  <TitlesOfParts>
    <vt:vector size="51" baseType="lpstr">
      <vt:lpstr>Arial</vt:lpstr>
      <vt:lpstr>Source Sans Pro</vt:lpstr>
      <vt:lpstr>PZU szablon</vt:lpstr>
      <vt:lpstr>1_PZU szablon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>GrupaPZU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Danielski Jacek (Grupa PZU)</dc:creator>
  <cp:lastModifiedBy>Patrycja Naumczyk</cp:lastModifiedBy>
  <cp:revision>57</cp:revision>
  <dcterms:created xsi:type="dcterms:W3CDTF">2020-05-12T06:52:39Z</dcterms:created>
  <dcterms:modified xsi:type="dcterms:W3CDTF">2025-01-25T09:52:52Z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6fd914-8286-453e-8cdd-01ba4c22f429_Enabled">
    <vt:lpwstr>true</vt:lpwstr>
  </property>
  <property fmtid="{D5CDD505-2E9C-101B-9397-08002B2CF9AE}" pid="3" name="MSIP_Label_ad6fd914-8286-453e-8cdd-01ba4c22f429_SetDate">
    <vt:lpwstr>2024-03-18T15:39:38Z</vt:lpwstr>
  </property>
  <property fmtid="{D5CDD505-2E9C-101B-9397-08002B2CF9AE}" pid="4" name="MSIP_Label_ad6fd914-8286-453e-8cdd-01ba4c22f429_Method">
    <vt:lpwstr>Standard</vt:lpwstr>
  </property>
  <property fmtid="{D5CDD505-2E9C-101B-9397-08002B2CF9AE}" pid="5" name="MSIP_Label_ad6fd914-8286-453e-8cdd-01ba4c22f429_Name">
    <vt:lpwstr>Informacja chroniona</vt:lpwstr>
  </property>
  <property fmtid="{D5CDD505-2E9C-101B-9397-08002B2CF9AE}" pid="6" name="MSIP_Label_ad6fd914-8286-453e-8cdd-01ba4c22f429_SiteId">
    <vt:lpwstr>70494a27-b38e-4c71-aa33-8d5d48639f41</vt:lpwstr>
  </property>
  <property fmtid="{D5CDD505-2E9C-101B-9397-08002B2CF9AE}" pid="7" name="MSIP_Label_ad6fd914-8286-453e-8cdd-01ba4c22f429_ActionId">
    <vt:lpwstr>8215a656-e175-49d3-aa4a-b520a8ec0554</vt:lpwstr>
  </property>
  <property fmtid="{D5CDD505-2E9C-101B-9397-08002B2CF9AE}" pid="8" name="MSIP_Label_ad6fd914-8286-453e-8cdd-01ba4c22f429_ContentBits">
    <vt:lpwstr>0</vt:lpwstr>
  </property>
</Properties>
</file>